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29"/>
  </p:notesMasterIdLst>
  <p:handoutMasterIdLst>
    <p:handoutMasterId r:id="rId30"/>
  </p:handoutMasterIdLst>
  <p:sldIdLst>
    <p:sldId id="384" r:id="rId3"/>
    <p:sldId id="429" r:id="rId4"/>
    <p:sldId id="430" r:id="rId5"/>
    <p:sldId id="396" r:id="rId6"/>
    <p:sldId id="392" r:id="rId7"/>
    <p:sldId id="411" r:id="rId8"/>
    <p:sldId id="413" r:id="rId9"/>
    <p:sldId id="431" r:id="rId10"/>
    <p:sldId id="427" r:id="rId11"/>
    <p:sldId id="393" r:id="rId12"/>
    <p:sldId id="419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28" r:id="rId27"/>
    <p:sldId id="421" r:id="rId28"/>
  </p:sldIdLst>
  <p:sldSz cx="12195175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4">
          <p15:clr>
            <a:srgbClr val="A4A3A4"/>
          </p15:clr>
        </p15:guide>
        <p15:guide id="2" orient="horz" pos="4020">
          <p15:clr>
            <a:srgbClr val="A4A3A4"/>
          </p15:clr>
        </p15:guide>
        <p15:guide id="3" pos="3841">
          <p15:clr>
            <a:srgbClr val="A4A3A4"/>
          </p15:clr>
        </p15:guide>
        <p15:guide id="4" orient="horz" pos="4065">
          <p15:clr>
            <a:srgbClr val="A4A3A4"/>
          </p15:clr>
        </p15:guide>
        <p15:guide id="5" orient="horz" pos="368">
          <p15:clr>
            <a:srgbClr val="A4A3A4"/>
          </p15:clr>
        </p15:guide>
        <p15:guide id="6" orient="horz" pos="493">
          <p15:clr>
            <a:srgbClr val="A4A3A4"/>
          </p15:clr>
        </p15:guide>
        <p15:guide id="7" orient="horz" pos="1134">
          <p15:clr>
            <a:srgbClr val="A4A3A4"/>
          </p15:clr>
        </p15:guide>
        <p15:guide id="8" orient="horz" pos="2908">
          <p15:clr>
            <a:srgbClr val="A4A3A4"/>
          </p15:clr>
        </p15:guide>
        <p15:guide id="9" orient="horz" pos="4201">
          <p15:clr>
            <a:srgbClr val="A4A3A4"/>
          </p15:clr>
        </p15:guide>
        <p15:guide id="10" pos="272">
          <p15:clr>
            <a:srgbClr val="A4A3A4"/>
          </p15:clr>
        </p15:guide>
        <p15:guide id="11" pos="7410">
          <p15:clr>
            <a:srgbClr val="A4A3A4"/>
          </p15:clr>
        </p15:guide>
        <p15:guide id="12" pos="348">
          <p15:clr>
            <a:srgbClr val="A4A3A4"/>
          </p15:clr>
        </p15:guide>
        <p15:guide id="13" pos="2707">
          <p15:clr>
            <a:srgbClr val="A4A3A4"/>
          </p15:clr>
        </p15:guide>
        <p15:guide id="14" pos="5156">
          <p15:clr>
            <a:srgbClr val="A4A3A4"/>
          </p15:clr>
        </p15:guide>
        <p15:guide id="15" orient="horz" pos="1117">
          <p15:clr>
            <a:srgbClr val="A4A3A4"/>
          </p15:clr>
        </p15:guide>
        <p15:guide id="16" orient="horz" pos="2341">
          <p15:clr>
            <a:srgbClr val="A4A3A4"/>
          </p15:clr>
        </p15:guide>
        <p15:guide id="17" pos="3932">
          <p15:clr>
            <a:srgbClr val="A4A3A4"/>
          </p15:clr>
        </p15:guide>
        <p15:guide id="18" pos="624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93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64" autoAdjust="0"/>
    <p:restoredTop sz="94660"/>
  </p:normalViewPr>
  <p:slideViewPr>
    <p:cSldViewPr showGuides="1">
      <p:cViewPr>
        <p:scale>
          <a:sx n="82" d="100"/>
          <a:sy n="82" d="100"/>
        </p:scale>
        <p:origin x="-1254" y="-624"/>
      </p:cViewPr>
      <p:guideLst>
        <p:guide orient="horz" pos="164"/>
        <p:guide orient="horz" pos="4020"/>
        <p:guide orient="horz" pos="4065"/>
        <p:guide orient="horz" pos="368"/>
        <p:guide orient="horz" pos="493"/>
        <p:guide orient="horz" pos="1134"/>
        <p:guide orient="horz" pos="2908"/>
        <p:guide orient="horz" pos="4201"/>
        <p:guide orient="horz" pos="1117"/>
        <p:guide orient="horz" pos="2341"/>
        <p:guide pos="3841"/>
        <p:guide pos="272"/>
        <p:guide pos="7410"/>
        <p:guide pos="348"/>
        <p:guide pos="2707"/>
        <p:guide pos="5156"/>
        <p:guide pos="3932"/>
        <p:guide pos="62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8A2FA-D6AC-4DE1-97B2-4B4D04929C7A}" type="datetimeFigureOut">
              <a:rPr lang="de-DE" smtClean="0"/>
              <a:t>04.07.2019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CA3BE-69DD-4564-903E-0BE18D0D7C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958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B7F52-EC64-4DB6-886B-8FB76D745B0C}" type="datetimeFigureOut">
              <a:rPr lang="de-DE" smtClean="0"/>
              <a:t>04.07.2019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263C7-BAE5-46E7-A00D-C8A4F66082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439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263C7-BAE5-46E7-A00D-C8A4F66082E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00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263C7-BAE5-46E7-A00D-C8A4F66082E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39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/Section Marker/Fullscreen Picture/Title i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6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7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2290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7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80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  <p:sp>
            <p:nvSpPr>
              <p:cNvPr id="42" name="Regieanweisung"/>
              <p:cNvSpPr txBox="1"/>
              <p:nvPr userDrawn="1"/>
            </p:nvSpPr>
            <p:spPr bwMode="auto">
              <a:xfrm rot="10800000" flipH="1" flipV="1">
                <a:off x="-2412000" y="3537012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die umlaufende graue Fläche ist zu allen Seiten gleich // % Satz der Transparenz muss an das Motiv angepasst werden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3200" cy="6858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3528000"/>
            <a:ext cx="6789240" cy="2110102"/>
          </a:xfrm>
          <a:solidFill>
            <a:schemeClr val="tx1">
              <a:alpha val="55000"/>
            </a:schemeClr>
          </a:solidFill>
        </p:spPr>
        <p:txBody>
          <a:bodyPr lIns="432000" tIns="360000" rIns="360000" bIns="36000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der Präsentation </a:t>
            </a:r>
            <a:br>
              <a:rPr lang="de-DE" dirty="0" smtClean="0"/>
            </a:br>
            <a:r>
              <a:rPr lang="de-DE" dirty="0" smtClean="0"/>
              <a:t>auch über mehrere Zeilen // Layout „Titelfolie /</a:t>
            </a:r>
            <a:r>
              <a:rPr lang="de-DE" dirty="0" err="1" smtClean="0"/>
              <a:t>Kapiteltrenner</a:t>
            </a:r>
            <a:r>
              <a:rPr lang="de-DE" dirty="0" smtClean="0"/>
              <a:t>/Vollbild/HL in Textkasten“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3" name="Bilder Handling"/>
          <p:cNvSpPr txBox="1"/>
          <p:nvPr userDrawn="1"/>
        </p:nvSpPr>
        <p:spPr>
          <a:xfrm rot="10800000" flipH="1" flipV="1">
            <a:off x="14270495" y="5733256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176326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/Picture/Title and Text i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3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44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46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47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pic>
        <p:nvPicPr>
          <p:cNvPr id="6" name="REMONDI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0" y="144000"/>
            <a:ext cx="937440" cy="295996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576000"/>
            <a:ext cx="12193200" cy="58502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9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0" y="3234833"/>
            <a:ext cx="6120000" cy="2498423"/>
          </a:xfrm>
          <a:solidFill>
            <a:schemeClr val="tx1">
              <a:alpha val="55000"/>
            </a:schemeClr>
          </a:solidFill>
        </p:spPr>
        <p:txBody>
          <a:bodyPr vert="horz" lIns="432000" tIns="324000" rIns="288000" bIns="324000" anchor="b" anchorCtr="0">
            <a:spAutoFit/>
          </a:bodyPr>
          <a:lstStyle>
            <a:lvl1pPr>
              <a:lnSpc>
                <a:spcPct val="107000"/>
              </a:lnSpc>
              <a:spcAft>
                <a:spcPts val="2000"/>
              </a:spcAft>
              <a:defRPr sz="2800">
                <a:solidFill>
                  <a:schemeClr val="bg1"/>
                </a:solidFill>
              </a:defRPr>
            </a:lvl1pPr>
            <a:lvl2pPr>
              <a:spcAft>
                <a:spcPts val="850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Headline einfügen // für Aufzählungen und Text im Menü: Start // Absatz // Listenebene erhöhen // Layout „Inhaltsfolie/Bild/HL u Text in Kasten“</a:t>
            </a:r>
          </a:p>
        </p:txBody>
      </p:sp>
      <p:sp>
        <p:nvSpPr>
          <p:cNvPr id="50" name="Regieanweisung"/>
          <p:cNvSpPr txBox="1"/>
          <p:nvPr userDrawn="1"/>
        </p:nvSpPr>
        <p:spPr bwMode="auto">
          <a:xfrm rot="10800000" flipH="1" flipV="1">
            <a:off x="-2412000" y="3707557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baseline="0" dirty="0" smtClean="0">
                <a:solidFill>
                  <a:schemeClr val="tx1"/>
                </a:solidFill>
                <a:latin typeface="+mn-lt"/>
              </a:rPr>
              <a:t>die umlaufende graue Fläche ist zu allen Seiten gleich // % Satz der Transparenz muss an das Motiv angepasst werden</a:t>
            </a:r>
          </a:p>
        </p:txBody>
      </p:sp>
      <p:sp>
        <p:nvSpPr>
          <p:cNvPr id="51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  <p:grpSp>
        <p:nvGrpSpPr>
          <p:cNvPr id="52" name="Regieanweisungen"/>
          <p:cNvGrpSpPr/>
          <p:nvPr userDrawn="1"/>
        </p:nvGrpSpPr>
        <p:grpSpPr>
          <a:xfrm>
            <a:off x="-2412001" y="-891480"/>
            <a:ext cx="15073201" cy="8217481"/>
            <a:chOff x="-2412001" y="-891480"/>
            <a:chExt cx="15073201" cy="8217481"/>
          </a:xfrm>
        </p:grpSpPr>
        <p:grpSp>
          <p:nvGrpSpPr>
            <p:cNvPr id="53" name="Regieanweisung"/>
            <p:cNvGrpSpPr/>
            <p:nvPr userDrawn="1"/>
          </p:nvGrpSpPr>
          <p:grpSpPr>
            <a:xfrm>
              <a:off x="-2412001" y="-891480"/>
              <a:ext cx="15073201" cy="8217481"/>
              <a:chOff x="-2412001" y="-891480"/>
              <a:chExt cx="15073201" cy="8217481"/>
            </a:xfrm>
          </p:grpSpPr>
          <p:sp>
            <p:nvSpPr>
              <p:cNvPr id="67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Kopfzeile ist Fußzeile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100" b="0" dirty="0" smtClean="0">
                    <a:latin typeface="+mn-lt"/>
                  </a:rPr>
                  <a:t>räsentationstitel</a:t>
                </a:r>
                <a:r>
                  <a:rPr lang="de-DE" sz="1100" b="0" baseline="0" dirty="0" smtClean="0">
                    <a:latin typeface="+mn-lt"/>
                  </a:rPr>
                  <a:t> und</a:t>
                </a:r>
                <a:r>
                  <a:rPr lang="de-DE" sz="1100" b="0" dirty="0" smtClean="0">
                    <a:latin typeface="+mn-lt"/>
                  </a:rPr>
                  <a:t> Kapitel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im Menü: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68" name="Regieanweisung"/>
              <p:cNvSpPr txBox="1"/>
              <p:nvPr userDrawn="1"/>
            </p:nvSpPr>
            <p:spPr bwMode="auto">
              <a:xfrm rot="10800000" flipH="1" flipV="1">
                <a:off x="504000" y="6966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 Fußzeile ist Datumsfeld, bitte nicht über den Folienmaster anpassen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000" b="0" dirty="0" smtClean="0">
                    <a:latin typeface="+mn-lt"/>
                  </a:rPr>
                  <a:t>räsentationstitel</a:t>
                </a:r>
                <a:r>
                  <a:rPr lang="de-DE" sz="1000" b="0" baseline="0" dirty="0" smtClean="0">
                    <a:latin typeface="+mn-lt"/>
                  </a:rPr>
                  <a:t> 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über Menü: </a:t>
                </a: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69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70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71" name="Regieanweisung"/>
              <p:cNvSpPr txBox="1"/>
              <p:nvPr userDrawn="1"/>
            </p:nvSpPr>
            <p:spPr bwMode="auto">
              <a:xfrm rot="10800000" flipH="1" flipV="1">
                <a:off x="-2412001" y="1800225"/>
                <a:ext cx="2304001" cy="12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der Textebene im Menü über: 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Absatz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Listenebene 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72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73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74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75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76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77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78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79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54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57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Ebenen erhöhen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276872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Ebenen verringern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610339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63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Text/Pictur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4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16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17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„Inhaltsfolie/Text / Bild mittel“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31800" y="1800224"/>
            <a:ext cx="3488040" cy="4625975"/>
          </a:xfrm>
        </p:spPr>
        <p:txBody>
          <a:bodyPr vert="horz"/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4352040" y="1872000"/>
            <a:ext cx="7411335" cy="4140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20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200449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Text/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ilder Handling"/>
          <p:cNvGrpSpPr/>
          <p:nvPr userDrawn="1"/>
        </p:nvGrpSpPr>
        <p:grpSpPr>
          <a:xfrm>
            <a:off x="12301200" y="2340000"/>
            <a:ext cx="3923999" cy="3969320"/>
            <a:chOff x="14472000" y="1908000"/>
            <a:chExt cx="3923999" cy="3969320"/>
          </a:xfrm>
        </p:grpSpPr>
        <p:sp>
          <p:nvSpPr>
            <p:cNvPr id="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4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16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17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  <p:sp>
          <p:nvSpPr>
            <p:cNvPr id="20" name="Bilder Handling"/>
            <p:cNvSpPr txBox="1"/>
            <p:nvPr userDrawn="1"/>
          </p:nvSpPr>
          <p:spPr>
            <a:xfrm rot="10800000" flipH="1" flipV="1">
              <a:off x="16441295" y="530132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bitte nur proportional verändern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„Inhaltsfolie/Text / Bild klein“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31800" y="1800000"/>
            <a:ext cx="5448240" cy="4626200"/>
          </a:xfrm>
        </p:spPr>
        <p:txBody>
          <a:bodyPr vert="horz"/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6312240" y="1872000"/>
            <a:ext cx="5451135" cy="379548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013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„Inhaltsfolie nur HL“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3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„Inhaltsfolie/Text eine Spalte“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134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999" y="1800000"/>
            <a:ext cx="5448240" cy="4626200"/>
          </a:xfrm>
        </p:spPr>
        <p:txBody>
          <a:bodyPr/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779944"/>
            <a:ext cx="11329760" cy="936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„Inhaltsfolie/Text zwei Spalten“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313320" y="1800000"/>
            <a:ext cx="5448240" cy="4626200"/>
          </a:xfrm>
        </p:spPr>
        <p:txBody>
          <a:bodyPr/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600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6860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/Picture/Title in Line/Text i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Headerlinie"/>
          <p:cNvCxnSpPr/>
          <p:nvPr userDrawn="1"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38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39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43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4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46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Kopfzeile ist Fußzeile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100" b="0" dirty="0" smtClean="0">
                    <a:latin typeface="+mn-lt"/>
                  </a:rPr>
                  <a:t>räsentationstitel</a:t>
                </a:r>
                <a:r>
                  <a:rPr lang="de-DE" sz="1100" b="0" baseline="0" dirty="0" smtClean="0">
                    <a:latin typeface="+mn-lt"/>
                  </a:rPr>
                  <a:t> und</a:t>
                </a:r>
                <a:r>
                  <a:rPr lang="de-DE" sz="1100" b="0" dirty="0" smtClean="0">
                    <a:latin typeface="+mn-lt"/>
                  </a:rPr>
                  <a:t> Kapitel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im Menü: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REMONDI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0" y="144000"/>
            <a:ext cx="937440" cy="295996"/>
          </a:xfrm>
          <a:prstGeom prst="rect">
            <a:avLst/>
          </a:prstGeom>
        </p:spPr>
      </p:pic>
      <p:sp>
        <p:nvSpPr>
          <p:cNvPr id="6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1872001"/>
            <a:ext cx="12193200" cy="498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49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0" y="3789406"/>
            <a:ext cx="4428000" cy="2636794"/>
          </a:xfrm>
          <a:solidFill>
            <a:schemeClr val="tx1">
              <a:alpha val="55000"/>
            </a:schemeClr>
          </a:solidFill>
        </p:spPr>
        <p:txBody>
          <a:bodyPr vert="horz" lIns="432000" tIns="324000" rIns="288000" bIns="32400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Folgenden Text einfügen:</a:t>
            </a:r>
            <a:br>
              <a:rPr lang="de-DE" dirty="0" smtClean="0"/>
            </a:br>
            <a:r>
              <a:rPr lang="de-DE" dirty="0" smtClean="0"/>
              <a:t>REMONDIS SE &amp; Co. KG</a:t>
            </a:r>
            <a:br>
              <a:rPr lang="de-DE" dirty="0" smtClean="0"/>
            </a:br>
            <a:r>
              <a:rPr lang="de-DE" dirty="0" smtClean="0"/>
              <a:t>Brunnenstr. 138</a:t>
            </a:r>
            <a:br>
              <a:rPr lang="de-DE" dirty="0" smtClean="0"/>
            </a:br>
            <a:r>
              <a:rPr lang="de-DE" dirty="0" smtClean="0"/>
              <a:t>44536 Lünen // Deutschland</a:t>
            </a:r>
            <a:br>
              <a:rPr lang="de-DE" dirty="0" smtClean="0"/>
            </a:br>
            <a:r>
              <a:rPr lang="de-DE" dirty="0" smtClean="0"/>
              <a:t>T +49 2306 106-0 // F +49 2306 106-100</a:t>
            </a:r>
            <a:br>
              <a:rPr lang="de-DE" dirty="0" smtClean="0"/>
            </a:br>
            <a:r>
              <a:rPr lang="de-DE" dirty="0" smtClean="0"/>
              <a:t>info@remondis.de // remondis.de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„Schlussfolie/Bild/HL in Zeile/ Text in Kasten“</a:t>
            </a:r>
            <a:endParaRPr lang="de-DE" dirty="0"/>
          </a:p>
        </p:txBody>
      </p:sp>
      <p:sp>
        <p:nvSpPr>
          <p:cNvPr id="51" name="Regieanweisung"/>
          <p:cNvSpPr txBox="1"/>
          <p:nvPr userDrawn="1"/>
        </p:nvSpPr>
        <p:spPr bwMode="auto">
          <a:xfrm rot="10800000" flipH="1" flipV="1">
            <a:off x="-2412000" y="3815569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baseline="0" dirty="0" smtClean="0">
                <a:solidFill>
                  <a:schemeClr val="tx1"/>
                </a:solidFill>
                <a:latin typeface="+mn-lt"/>
              </a:rPr>
              <a:t>die umlaufende graue Fläche ist zu allen Seiten gleich // % Satz der Transparenz muss an das Motiv angepasst werden</a:t>
            </a:r>
          </a:p>
        </p:txBody>
      </p:sp>
      <p:sp>
        <p:nvSpPr>
          <p:cNvPr id="52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91434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/Picture left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Headerlinie"/>
          <p:cNvCxnSpPr/>
          <p:nvPr userDrawn="1"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38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39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43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4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46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Kopfzeile ist Fußzeile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100" b="0" dirty="0" smtClean="0">
                    <a:latin typeface="+mn-lt"/>
                  </a:rPr>
                  <a:t>räsentationstitel</a:t>
                </a:r>
                <a:r>
                  <a:rPr lang="de-DE" sz="1100" b="0" baseline="0" dirty="0" smtClean="0">
                    <a:latin typeface="+mn-lt"/>
                  </a:rPr>
                  <a:t> und</a:t>
                </a:r>
                <a:r>
                  <a:rPr lang="de-DE" sz="1100" b="0" dirty="0" smtClean="0">
                    <a:latin typeface="+mn-lt"/>
                  </a:rPr>
                  <a:t> Kapitel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im Menü: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REMONDI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0" y="144000"/>
            <a:ext cx="937440" cy="295996"/>
          </a:xfrm>
          <a:prstGeom prst="rect">
            <a:avLst/>
          </a:prstGeom>
        </p:spPr>
      </p:pic>
      <p:sp>
        <p:nvSpPr>
          <p:cNvPr id="6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864000"/>
            <a:ext cx="5880240" cy="5994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49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2239" y="4221088"/>
            <a:ext cx="5451335" cy="2205111"/>
          </a:xfrm>
          <a:noFill/>
        </p:spPr>
        <p:txBody>
          <a:bodyPr vert="horz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 smtClean="0"/>
              <a:t>Vorname, Name</a:t>
            </a:r>
            <a:br>
              <a:rPr lang="de-DE" dirty="0" smtClean="0"/>
            </a:br>
            <a:r>
              <a:rPr lang="de-DE" dirty="0" smtClean="0"/>
              <a:t>Funktion</a:t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Straße, Hausnummer</a:t>
            </a:r>
            <a:br>
              <a:rPr lang="de-DE" dirty="0" smtClean="0"/>
            </a:br>
            <a:r>
              <a:rPr lang="de-DE" dirty="0" smtClean="0"/>
              <a:t>PLZ Ort // Land</a:t>
            </a:r>
            <a:br>
              <a:rPr lang="de-DE" dirty="0" smtClean="0"/>
            </a:br>
            <a:r>
              <a:rPr lang="de-DE" dirty="0" smtClean="0"/>
              <a:t>Telefonnummer // Faxnummer // Mobilnummer </a:t>
            </a:r>
            <a:br>
              <a:rPr lang="de-DE" dirty="0" smtClean="0"/>
            </a:br>
            <a:r>
              <a:rPr lang="de-DE" dirty="0" smtClean="0"/>
              <a:t>E-Mail // Domain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12240" y="782638"/>
            <a:ext cx="5451335" cy="93330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</a:t>
            </a:r>
            <a:br>
              <a:rPr lang="de-DE" dirty="0" smtClean="0"/>
            </a:br>
            <a:r>
              <a:rPr lang="de-DE" dirty="0" smtClean="0"/>
              <a:t>// Layout Schlussfolie/Bild li/ Text </a:t>
            </a:r>
            <a:r>
              <a:rPr lang="de-DE" dirty="0" err="1" smtClean="0"/>
              <a:t>re</a:t>
            </a:r>
            <a:endParaRPr lang="de-DE" dirty="0"/>
          </a:p>
        </p:txBody>
      </p:sp>
      <p:sp>
        <p:nvSpPr>
          <p:cNvPr id="50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312240" y="1800000"/>
            <a:ext cx="5449320" cy="1800000"/>
          </a:xfrm>
        </p:spPr>
        <p:txBody>
          <a:bodyPr vert="horz"/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sp>
        <p:nvSpPr>
          <p:cNvPr id="52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2062861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/Picture BA1/Title in Line/Text i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Headerlinie"/>
          <p:cNvCxnSpPr/>
          <p:nvPr userDrawn="1"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38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39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43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4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46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Kopfzeile ist Fußzeile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100" b="0" dirty="0" smtClean="0">
                    <a:latin typeface="+mn-lt"/>
                  </a:rPr>
                  <a:t>räsentationstitel</a:t>
                </a:r>
                <a:r>
                  <a:rPr lang="de-DE" sz="1100" b="0" baseline="0" dirty="0" smtClean="0">
                    <a:latin typeface="+mn-lt"/>
                  </a:rPr>
                  <a:t> und</a:t>
                </a:r>
                <a:r>
                  <a:rPr lang="de-DE" sz="1100" b="0" dirty="0" smtClean="0">
                    <a:latin typeface="+mn-lt"/>
                  </a:rPr>
                  <a:t> Kapitel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im Menü: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REMONDI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0" y="144000"/>
            <a:ext cx="937440" cy="295996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pic>
        <p:nvPicPr>
          <p:cNvPr id="69" name="Hintergrund"/>
          <p:cNvPicPr preferRelativeResize="0">
            <a:picLocks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/>
          <a:stretch/>
        </p:blipFill>
        <p:spPr>
          <a:xfrm>
            <a:off x="0" y="1793448"/>
            <a:ext cx="12193200" cy="5055932"/>
          </a:xfrm>
          <a:prstGeom prst="rect">
            <a:avLst/>
          </a:prstGeom>
        </p:spPr>
      </p:pic>
      <p:sp>
        <p:nvSpPr>
          <p:cNvPr id="49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0" y="2304000"/>
            <a:ext cx="4428000" cy="3297616"/>
          </a:xfrm>
          <a:solidFill>
            <a:schemeClr val="tx1">
              <a:alpha val="55000"/>
            </a:schemeClr>
          </a:solidFill>
        </p:spPr>
        <p:txBody>
          <a:bodyPr vert="horz" lIns="432000" tIns="324000" rIns="288000" bIns="324000"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Vorname, Name</a:t>
            </a:r>
            <a:br>
              <a:rPr lang="de-DE" dirty="0" smtClean="0"/>
            </a:br>
            <a:r>
              <a:rPr lang="de-DE" dirty="0" smtClean="0"/>
              <a:t>Funktion</a:t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Straße, Hausnummer</a:t>
            </a:r>
            <a:br>
              <a:rPr lang="de-DE" dirty="0" smtClean="0"/>
            </a:br>
            <a:r>
              <a:rPr lang="de-DE" dirty="0" smtClean="0"/>
              <a:t>PLZ Ort // Land</a:t>
            </a:r>
            <a:br>
              <a:rPr lang="de-DE" dirty="0" smtClean="0"/>
            </a:br>
            <a:r>
              <a:rPr lang="de-DE" dirty="0" smtClean="0"/>
              <a:t>Telefonnummer // Faxnummer //</a:t>
            </a:r>
            <a:br>
              <a:rPr lang="de-DE" dirty="0" smtClean="0"/>
            </a:br>
            <a:r>
              <a:rPr lang="de-DE" dirty="0" smtClean="0"/>
              <a:t>Mobilnummer </a:t>
            </a:r>
            <a:br>
              <a:rPr lang="de-DE" dirty="0" smtClean="0"/>
            </a:br>
            <a:r>
              <a:rPr lang="de-DE" dirty="0" smtClean="0"/>
              <a:t>E-Mail // Domain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</a:t>
            </a:r>
            <a:br>
              <a:rPr lang="de-DE" dirty="0" smtClean="0"/>
            </a:br>
            <a:r>
              <a:rPr lang="de-DE" dirty="0" smtClean="0"/>
              <a:t>// Layout „Schlussfolie/Bild GF1 /HL in Zeile/ Text in Kasten“</a:t>
            </a:r>
            <a:endParaRPr lang="de-DE" dirty="0"/>
          </a:p>
        </p:txBody>
      </p:sp>
      <p:sp>
        <p:nvSpPr>
          <p:cNvPr id="67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345506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/Picture/Title i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6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7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2290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7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80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1482480"/>
            <a:ext cx="12193200" cy="537552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2" name="REMONDI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57" y="432000"/>
            <a:ext cx="1980000" cy="625184"/>
          </a:xfrm>
          <a:prstGeom prst="rect">
            <a:avLst/>
          </a:prstGeom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0" y="2026896"/>
            <a:ext cx="3518640" cy="3881494"/>
          </a:xfrm>
          <a:solidFill>
            <a:schemeClr val="tx1">
              <a:alpha val="55000"/>
            </a:schemeClr>
          </a:solidFill>
        </p:spPr>
        <p:txBody>
          <a:bodyPr vert="horz" wrap="square" lIns="432000" tIns="324000" rIns="288000" bIns="324000" anchor="ctr" anchorCtr="0">
            <a:spAutoFit/>
          </a:bodyPr>
          <a:lstStyle>
            <a:lvl1pPr>
              <a:lnSpc>
                <a:spcPct val="107000"/>
              </a:lnSpc>
              <a:spcAft>
                <a:spcPts val="600"/>
              </a:spcAft>
              <a:defRPr sz="2800" baseline="0">
                <a:solidFill>
                  <a:schemeClr val="bg1"/>
                </a:solidFill>
              </a:defRPr>
            </a:lvl1pPr>
            <a:lvl2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 Narrow" panose="020B0606020202030204" pitchFamily="34" charset="0"/>
              <a:buChar char="&gt;"/>
              <a:defRPr sz="1200" b="1" baseline="0">
                <a:solidFill>
                  <a:schemeClr val="bg1"/>
                </a:solidFill>
              </a:defRPr>
            </a:lvl2pPr>
            <a:lvl3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3pPr>
            <a:lvl4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4pPr>
            <a:lvl5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5pPr>
            <a:lvl6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6pPr>
            <a:lvl7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7pPr>
            <a:lvl8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8pPr>
            <a:lvl9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Titel der Präsentation einfügen // für URL im Menü:  Listenebene erhöhen // Layout „Titelfolie/Bild/HL in Textkasten“</a:t>
            </a:r>
          </a:p>
        </p:txBody>
      </p:sp>
      <p:sp>
        <p:nvSpPr>
          <p:cNvPr id="54" name="Regieanweisung"/>
          <p:cNvSpPr txBox="1"/>
          <p:nvPr userDrawn="1"/>
        </p:nvSpPr>
        <p:spPr bwMode="auto">
          <a:xfrm rot="10800000" flipH="1" flipV="1">
            <a:off x="-2412000" y="2708921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baseline="0" dirty="0" smtClean="0">
                <a:solidFill>
                  <a:schemeClr val="tx1"/>
                </a:solidFill>
                <a:latin typeface="+mn-lt"/>
              </a:rPr>
              <a:t>die umlaufende graue Fläche ist zu allen Seiten gleich // % Satz der Transparenz muss an das Motiv angepasst werden</a:t>
            </a:r>
          </a:p>
        </p:txBody>
      </p:sp>
      <p:sp>
        <p:nvSpPr>
          <p:cNvPr id="57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3365510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/Picture left/Text righ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38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39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43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4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46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Kopfzeile ist Fußzeile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100" b="0" dirty="0" smtClean="0">
                    <a:latin typeface="+mn-lt"/>
                  </a:rPr>
                  <a:t>räsentationstitel</a:t>
                </a:r>
                <a:r>
                  <a:rPr lang="de-DE" sz="1100" b="0" baseline="0" dirty="0" smtClean="0">
                    <a:latin typeface="+mn-lt"/>
                  </a:rPr>
                  <a:t> und</a:t>
                </a:r>
                <a:r>
                  <a:rPr lang="de-DE" sz="1100" b="0" dirty="0" smtClean="0">
                    <a:latin typeface="+mn-lt"/>
                  </a:rPr>
                  <a:t> Kapitel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im Menü: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1" name="Headerlinie"/>
          <p:cNvCxnSpPr/>
          <p:nvPr userDrawn="1"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MONDI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0" y="144000"/>
            <a:ext cx="937440" cy="295996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49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2239" y="4221088"/>
            <a:ext cx="5451335" cy="2205111"/>
          </a:xfrm>
          <a:noFill/>
        </p:spPr>
        <p:txBody>
          <a:bodyPr vert="horz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 smtClean="0"/>
              <a:t>Vorname, Name</a:t>
            </a:r>
            <a:br>
              <a:rPr lang="de-DE" dirty="0" smtClean="0"/>
            </a:br>
            <a:r>
              <a:rPr lang="de-DE" dirty="0" smtClean="0"/>
              <a:t>Funktion</a:t>
            </a:r>
            <a:br>
              <a:rPr lang="de-DE" dirty="0" smtClean="0"/>
            </a:br>
            <a:r>
              <a:rPr lang="de-DE" dirty="0" smtClean="0"/>
              <a:t>Firma</a:t>
            </a:r>
            <a:br>
              <a:rPr lang="de-DE" dirty="0" smtClean="0"/>
            </a:br>
            <a:r>
              <a:rPr lang="de-DE" dirty="0" smtClean="0"/>
              <a:t>Straße, Hausnummer</a:t>
            </a:r>
            <a:br>
              <a:rPr lang="de-DE" dirty="0" smtClean="0"/>
            </a:br>
            <a:r>
              <a:rPr lang="de-DE" dirty="0" smtClean="0"/>
              <a:t>PLZ Ort // Land</a:t>
            </a:r>
            <a:br>
              <a:rPr lang="de-DE" dirty="0" smtClean="0"/>
            </a:br>
            <a:r>
              <a:rPr lang="de-DE" dirty="0" smtClean="0"/>
              <a:t>Telefonnummer // Faxnummer // Mobilnummer</a:t>
            </a:r>
            <a:br>
              <a:rPr lang="de-DE" dirty="0" smtClean="0"/>
            </a:br>
            <a:r>
              <a:rPr lang="de-DE" dirty="0" smtClean="0"/>
              <a:t>E-Mail // Domain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12240" y="782638"/>
            <a:ext cx="5451335" cy="93330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</a:t>
            </a:r>
            <a:br>
              <a:rPr lang="de-DE" dirty="0" smtClean="0"/>
            </a:br>
            <a:r>
              <a:rPr lang="de-DE" dirty="0" smtClean="0"/>
              <a:t>// Layout „Schlussfolie/Bild GF2 li/ Text </a:t>
            </a:r>
            <a:r>
              <a:rPr lang="de-DE" dirty="0" err="1" smtClean="0"/>
              <a:t>re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50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312240" y="1800000"/>
            <a:ext cx="5449320" cy="1800000"/>
          </a:xfrm>
        </p:spPr>
        <p:txBody>
          <a:bodyPr vert="horz"/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000"/>
            <a:ext cx="5879592" cy="5995416"/>
          </a:xfrm>
          <a:prstGeom prst="rect">
            <a:avLst/>
          </a:prstGeom>
        </p:spPr>
      </p:pic>
      <p:sp>
        <p:nvSpPr>
          <p:cNvPr id="52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19841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/Text / Bild m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4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16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17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„Inhaltsfolie/Text / Bild mittel“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31800" y="1800000"/>
            <a:ext cx="3488040" cy="4626200"/>
          </a:xfrm>
        </p:spPr>
        <p:txBody>
          <a:bodyPr vert="horz"/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4352040" y="1872000"/>
            <a:ext cx="7411335" cy="4140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20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200449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/Section Marker/Fullscreen Picture/Title i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1028" name="Picture 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Bilder Handling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6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69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77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74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75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80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  <p:sp>
            <p:nvSpPr>
              <p:cNvPr id="42" name="Regieanweisung"/>
              <p:cNvSpPr txBox="1"/>
              <p:nvPr userDrawn="1"/>
            </p:nvSpPr>
            <p:spPr bwMode="auto">
              <a:xfrm rot="10800000" flipH="1" flipV="1">
                <a:off x="-2412000" y="3537012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The surrounding grey area is the same for all slides // The percentage of transparency must be adjusted to the subject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3200" cy="6858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3528000"/>
            <a:ext cx="6789240" cy="2571126"/>
          </a:xfrm>
          <a:solidFill>
            <a:schemeClr val="tx1">
              <a:alpha val="55000"/>
            </a:schemeClr>
          </a:solidFill>
        </p:spPr>
        <p:txBody>
          <a:bodyPr lIns="432000" tIns="360000" rIns="360000" bIns="360000" anchor="t" anchorCtr="0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also covering several lines // Layout: “Title Slide /Section Marker/</a:t>
            </a:r>
            <a:r>
              <a:rPr lang="en-US" dirty="0" err="1" smtClean="0"/>
              <a:t>Fullscreen</a:t>
            </a:r>
            <a:r>
              <a:rPr lang="en-US" dirty="0" smtClean="0"/>
              <a:t> Picture/Title in Text Box “</a:t>
            </a: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3" name="Bilder Handling"/>
          <p:cNvSpPr txBox="1"/>
          <p:nvPr userDrawn="1"/>
        </p:nvSpPr>
        <p:spPr>
          <a:xfrm rot="10800000" flipH="1" flipV="1">
            <a:off x="14270495" y="5733256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</p:spTree>
    <p:extLst>
      <p:ext uri="{BB962C8B-B14F-4D97-AF65-F5344CB8AC3E}">
        <p14:creationId xmlns:p14="http://schemas.microsoft.com/office/powerpoint/2010/main" val="231773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/Picture/Title i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REMONDI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57" y="432000"/>
            <a:ext cx="1980000" cy="628293"/>
          </a:xfrm>
          <a:prstGeom prst="rect">
            <a:avLst/>
          </a:prstGeom>
        </p:spPr>
      </p:pic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1482480"/>
            <a:ext cx="12193200" cy="537552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0" y="2257408"/>
            <a:ext cx="3518640" cy="3420470"/>
          </a:xfrm>
          <a:solidFill>
            <a:schemeClr val="tx1">
              <a:alpha val="55000"/>
            </a:schemeClr>
          </a:solidFill>
        </p:spPr>
        <p:txBody>
          <a:bodyPr vert="horz" wrap="square" lIns="432000" tIns="324000" rIns="288000" bIns="324000" anchor="ctr" anchorCtr="0">
            <a:spAutoFit/>
          </a:bodyPr>
          <a:lstStyle>
            <a:lvl1pPr>
              <a:lnSpc>
                <a:spcPct val="107000"/>
              </a:lnSpc>
              <a:spcAft>
                <a:spcPts val="600"/>
              </a:spcAft>
              <a:defRPr sz="2800" baseline="0">
                <a:solidFill>
                  <a:schemeClr val="bg1"/>
                </a:solidFill>
              </a:defRPr>
            </a:lvl1pPr>
            <a:lvl2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 Narrow" panose="020B0606020202030204" pitchFamily="34" charset="0"/>
              <a:buChar char="&gt;"/>
              <a:defRPr sz="1200" b="1" baseline="0">
                <a:solidFill>
                  <a:schemeClr val="bg1"/>
                </a:solidFill>
              </a:defRPr>
            </a:lvl2pPr>
            <a:lvl3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3pPr>
            <a:lvl4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4pPr>
            <a:lvl5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5pPr>
            <a:lvl6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6pPr>
            <a:lvl7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7pPr>
            <a:lvl8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8pPr>
            <a:lvl9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Use menu to add title of presentation / for URL: Increase List Level // Layout “Title Slide/Picture/Title in Text Box”</a:t>
            </a:r>
          </a:p>
        </p:txBody>
      </p:sp>
      <p:sp>
        <p:nvSpPr>
          <p:cNvPr id="54" name="Regieanweisung"/>
          <p:cNvSpPr txBox="1"/>
          <p:nvPr userDrawn="1"/>
        </p:nvSpPr>
        <p:spPr bwMode="auto">
          <a:xfrm rot="10800000" flipH="1" flipV="1">
            <a:off x="-2412000" y="2708921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baseline="0" dirty="0" smtClean="0">
                <a:solidFill>
                  <a:schemeClr val="tx1"/>
                </a:solidFill>
                <a:latin typeface="+mn-lt"/>
              </a:rPr>
              <a:t>The surrounding grey area is the same for all slides // The percentage of transparency must be adjusted to the subject</a:t>
            </a:r>
          </a:p>
        </p:txBody>
      </p:sp>
      <p:sp>
        <p:nvSpPr>
          <p:cNvPr id="57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grpSp>
        <p:nvGrpSpPr>
          <p:cNvPr id="91" name="Group 90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92" name="Picture 4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Bilder Handling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6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97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8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99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100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101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995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/Picture/Title in Text Bo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431800" y="1872000"/>
            <a:ext cx="11761399" cy="498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431800" y="782638"/>
            <a:ext cx="8920800" cy="93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titles).</a:t>
            </a:r>
            <a:br>
              <a:rPr lang="en-US" dirty="0" smtClean="0"/>
            </a:br>
            <a:r>
              <a:rPr lang="en-US" dirty="0" smtClean="0"/>
              <a:t>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Layout: “Title Slide/Picture/Title in Text Box“</a:t>
            </a:r>
            <a:endParaRPr lang="en-US" dirty="0"/>
          </a:p>
        </p:txBody>
      </p:sp>
      <p:sp>
        <p:nvSpPr>
          <p:cNvPr id="5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785657" y="6318000"/>
            <a:ext cx="1980000" cy="540000"/>
          </a:xfrm>
          <a:solidFill>
            <a:schemeClr val="tx1">
              <a:alpha val="55000"/>
            </a:schemeClr>
          </a:solidFill>
        </p:spPr>
        <p:txBody>
          <a:bodyPr vert="horz" lIns="144000" tIns="144000" r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URL</a:t>
            </a:r>
            <a:endParaRPr lang="en-US" dirty="0"/>
          </a:p>
        </p:txBody>
      </p:sp>
      <p:sp>
        <p:nvSpPr>
          <p:cNvPr id="53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pic>
        <p:nvPicPr>
          <p:cNvPr id="68" name="REMONDI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57" y="432000"/>
            <a:ext cx="1980000" cy="628293"/>
          </a:xfrm>
          <a:prstGeom prst="rect">
            <a:avLst/>
          </a:prstGeom>
        </p:spPr>
      </p:pic>
      <p:grpSp>
        <p:nvGrpSpPr>
          <p:cNvPr id="70" name="Group 69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71" name="Picture 4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Bilder Handling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79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1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83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85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87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49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A1/Picture/Title i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Hintergrund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5048"/>
            <a:ext cx="12193198" cy="5371104"/>
          </a:xfrm>
          <a:prstGeom prst="rect">
            <a:avLst/>
          </a:prstGeom>
        </p:spPr>
      </p:pic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0" y="2026896"/>
            <a:ext cx="3518640" cy="3881494"/>
          </a:xfrm>
          <a:solidFill>
            <a:schemeClr val="tx1">
              <a:alpha val="55000"/>
            </a:schemeClr>
          </a:solidFill>
        </p:spPr>
        <p:txBody>
          <a:bodyPr vert="horz" wrap="square" lIns="432000" tIns="324000" rIns="288000" bIns="324000" anchor="ctr" anchorCtr="0">
            <a:spAutoFit/>
          </a:bodyPr>
          <a:lstStyle>
            <a:lvl1pPr>
              <a:lnSpc>
                <a:spcPct val="107000"/>
              </a:lnSpc>
              <a:spcAft>
                <a:spcPts val="600"/>
              </a:spcAft>
              <a:defRPr sz="2800" baseline="0">
                <a:solidFill>
                  <a:schemeClr val="bg1"/>
                </a:solidFill>
              </a:defRPr>
            </a:lvl1pPr>
            <a:lvl2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 Narrow" panose="020B0606020202030204" pitchFamily="34" charset="0"/>
              <a:buChar char="&gt;"/>
              <a:defRPr sz="1200" b="1" baseline="0">
                <a:solidFill>
                  <a:schemeClr val="bg1"/>
                </a:solidFill>
              </a:defRPr>
            </a:lvl2pPr>
            <a:lvl3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3pPr>
            <a:lvl4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4pPr>
            <a:lvl5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5pPr>
            <a:lvl6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6pPr>
            <a:lvl7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7pPr>
            <a:lvl8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8pPr>
            <a:lvl9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Use menu to add title of presentation / for URL: Increase List Level // Layout “Title Slide BA1/Picture/Title in Text Box“</a:t>
            </a:r>
          </a:p>
        </p:txBody>
      </p:sp>
      <p:sp>
        <p:nvSpPr>
          <p:cNvPr id="66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pic>
        <p:nvPicPr>
          <p:cNvPr id="68" name="REMONDI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57" y="432000"/>
            <a:ext cx="1980000" cy="628293"/>
          </a:xfrm>
          <a:prstGeom prst="rect">
            <a:avLst/>
          </a:prstGeom>
        </p:spPr>
      </p:pic>
      <p:grpSp>
        <p:nvGrpSpPr>
          <p:cNvPr id="70" name="Group 69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71" name="Picture 4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3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2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79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1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83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85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87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6820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/BA2/Picture/Title i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Hintergrun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1872000"/>
            <a:ext cx="11761200" cy="4985999"/>
          </a:xfrm>
          <a:prstGeom prst="rect">
            <a:avLst/>
          </a:prstGeom>
        </p:spPr>
      </p:pic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431800" y="782638"/>
            <a:ext cx="8920800" cy="93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also covering several lines // L: “Title Slide/BA2/Picture/Title in Line”</a:t>
            </a:r>
            <a:endParaRPr lang="en-US" dirty="0"/>
          </a:p>
        </p:txBody>
      </p:sp>
      <p:sp>
        <p:nvSpPr>
          <p:cNvPr id="5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785657" y="6318000"/>
            <a:ext cx="1980000" cy="540000"/>
          </a:xfrm>
          <a:solidFill>
            <a:schemeClr val="tx1">
              <a:alpha val="55000"/>
            </a:schemeClr>
          </a:solidFill>
        </p:spPr>
        <p:txBody>
          <a:bodyPr vert="horz" lIns="144000" tIns="144000" r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URL</a:t>
            </a:r>
            <a:endParaRPr lang="en-US" dirty="0"/>
          </a:p>
        </p:txBody>
      </p:sp>
      <p:sp>
        <p:nvSpPr>
          <p:cNvPr id="68" name="Symbol Recycling"/>
          <p:cNvSpPr>
            <a:spLocks noChangeAspect="1" noEditPoints="1"/>
          </p:cNvSpPr>
          <p:nvPr userDrawn="1"/>
        </p:nvSpPr>
        <p:spPr bwMode="auto">
          <a:xfrm>
            <a:off x="2169000" y="2728080"/>
            <a:ext cx="1903320" cy="2158799"/>
          </a:xfrm>
          <a:custGeom>
            <a:avLst/>
            <a:gdLst>
              <a:gd name="T0" fmla="*/ 1546 w 4170"/>
              <a:gd name="T1" fmla="*/ 1665 h 4729"/>
              <a:gd name="T2" fmla="*/ 1613 w 4170"/>
              <a:gd name="T3" fmla="*/ 1752 h 4729"/>
              <a:gd name="T4" fmla="*/ 1626 w 4170"/>
              <a:gd name="T5" fmla="*/ 2005 h 4729"/>
              <a:gd name="T6" fmla="*/ 1543 w 4170"/>
              <a:gd name="T7" fmla="*/ 2161 h 4729"/>
              <a:gd name="T8" fmla="*/ 1416 w 4170"/>
              <a:gd name="T9" fmla="*/ 2205 h 4729"/>
              <a:gd name="T10" fmla="*/ 2467 w 4170"/>
              <a:gd name="T11" fmla="*/ 4363 h 4729"/>
              <a:gd name="T12" fmla="*/ 2719 w 4170"/>
              <a:gd name="T13" fmla="*/ 4220 h 4729"/>
              <a:gd name="T14" fmla="*/ 2719 w 4170"/>
              <a:gd name="T15" fmla="*/ 4168 h 4729"/>
              <a:gd name="T16" fmla="*/ 1780 w 4170"/>
              <a:gd name="T17" fmla="*/ 3643 h 4729"/>
              <a:gd name="T18" fmla="*/ 1751 w 4170"/>
              <a:gd name="T19" fmla="*/ 3691 h 4729"/>
              <a:gd name="T20" fmla="*/ 664 w 4170"/>
              <a:gd name="T21" fmla="*/ 3959 h 4729"/>
              <a:gd name="T22" fmla="*/ 478 w 4170"/>
              <a:gd name="T23" fmla="*/ 3821 h 4729"/>
              <a:gd name="T24" fmla="*/ 378 w 4170"/>
              <a:gd name="T25" fmla="*/ 3611 h 4729"/>
              <a:gd name="T26" fmla="*/ 383 w 4170"/>
              <a:gd name="T27" fmla="*/ 911 h 4729"/>
              <a:gd name="T28" fmla="*/ 494 w 4170"/>
              <a:gd name="T29" fmla="*/ 707 h 4729"/>
              <a:gd name="T30" fmla="*/ 686 w 4170"/>
              <a:gd name="T31" fmla="*/ 577 h 4729"/>
              <a:gd name="T32" fmla="*/ 764 w 4170"/>
              <a:gd name="T33" fmla="*/ 509 h 4729"/>
              <a:gd name="T34" fmla="*/ 376 w 4170"/>
              <a:gd name="T35" fmla="*/ 651 h 4729"/>
              <a:gd name="T36" fmla="*/ 103 w 4170"/>
              <a:gd name="T37" fmla="*/ 951 h 4729"/>
              <a:gd name="T38" fmla="*/ 0 w 4170"/>
              <a:gd name="T39" fmla="*/ 1356 h 4729"/>
              <a:gd name="T40" fmla="*/ 85 w 4170"/>
              <a:gd name="T41" fmla="*/ 3884 h 4729"/>
              <a:gd name="T42" fmla="*/ 343 w 4170"/>
              <a:gd name="T43" fmla="*/ 4197 h 4729"/>
              <a:gd name="T44" fmla="*/ 723 w 4170"/>
              <a:gd name="T45" fmla="*/ 4355 h 4729"/>
              <a:gd name="T46" fmla="*/ 1766 w 4170"/>
              <a:gd name="T47" fmla="*/ 4721 h 4729"/>
              <a:gd name="T48" fmla="*/ 4142 w 4170"/>
              <a:gd name="T49" fmla="*/ 1001 h 4729"/>
              <a:gd name="T50" fmla="*/ 3947 w 4170"/>
              <a:gd name="T51" fmla="*/ 642 h 4729"/>
              <a:gd name="T52" fmla="*/ 3610 w 4170"/>
              <a:gd name="T53" fmla="*/ 416 h 4729"/>
              <a:gd name="T54" fmla="*/ 2419 w 4170"/>
              <a:gd name="T55" fmla="*/ 38 h 4729"/>
              <a:gd name="T56" fmla="*/ 2359 w 4170"/>
              <a:gd name="T57" fmla="*/ 5 h 4729"/>
              <a:gd name="T58" fmla="*/ 1469 w 4170"/>
              <a:gd name="T59" fmla="*/ 498 h 4729"/>
              <a:gd name="T60" fmla="*/ 1442 w 4170"/>
              <a:gd name="T61" fmla="*/ 547 h 4729"/>
              <a:gd name="T62" fmla="*/ 2371 w 4170"/>
              <a:gd name="T63" fmla="*/ 1087 h 4729"/>
              <a:gd name="T64" fmla="*/ 2416 w 4170"/>
              <a:gd name="T65" fmla="*/ 1061 h 4729"/>
              <a:gd name="T66" fmla="*/ 3438 w 4170"/>
              <a:gd name="T67" fmla="*/ 747 h 4729"/>
              <a:gd name="T68" fmla="*/ 3642 w 4170"/>
              <a:gd name="T69" fmla="*/ 858 h 4729"/>
              <a:gd name="T70" fmla="*/ 3772 w 4170"/>
              <a:gd name="T71" fmla="*/ 1050 h 4729"/>
              <a:gd name="T72" fmla="*/ 3799 w 4170"/>
              <a:gd name="T73" fmla="*/ 3748 h 4729"/>
              <a:gd name="T74" fmla="*/ 3719 w 4170"/>
              <a:gd name="T75" fmla="*/ 3968 h 4729"/>
              <a:gd name="T76" fmla="*/ 3548 w 4170"/>
              <a:gd name="T77" fmla="*/ 4123 h 4729"/>
              <a:gd name="T78" fmla="*/ 3318 w 4170"/>
              <a:gd name="T79" fmla="*/ 4182 h 4729"/>
              <a:gd name="T80" fmla="*/ 3686 w 4170"/>
              <a:gd name="T81" fmla="*/ 4142 h 4729"/>
              <a:gd name="T82" fmla="*/ 3999 w 4170"/>
              <a:gd name="T83" fmla="*/ 3884 h 4729"/>
              <a:gd name="T84" fmla="*/ 4159 w 4170"/>
              <a:gd name="T85" fmla="*/ 3505 h 4729"/>
              <a:gd name="T86" fmla="*/ 1467 w 4170"/>
              <a:gd name="T87" fmla="*/ 2538 h 4729"/>
              <a:gd name="T88" fmla="*/ 1608 w 4170"/>
              <a:gd name="T89" fmla="*/ 2643 h 4729"/>
              <a:gd name="T90" fmla="*/ 1645 w 4170"/>
              <a:gd name="T91" fmla="*/ 2887 h 4729"/>
              <a:gd name="T92" fmla="*/ 1665 w 4170"/>
              <a:gd name="T93" fmla="*/ 3307 h 4729"/>
              <a:gd name="T94" fmla="*/ 2090 w 4170"/>
              <a:gd name="T95" fmla="*/ 3266 h 4729"/>
              <a:gd name="T96" fmla="*/ 2063 w 4170"/>
              <a:gd name="T97" fmla="*/ 2707 h 4729"/>
              <a:gd name="T98" fmla="*/ 1972 w 4170"/>
              <a:gd name="T99" fmla="*/ 2483 h 4729"/>
              <a:gd name="T100" fmla="*/ 1789 w 4170"/>
              <a:gd name="T101" fmla="*/ 2381 h 4729"/>
              <a:gd name="T102" fmla="*/ 1810 w 4170"/>
              <a:gd name="T103" fmla="*/ 2328 h 4729"/>
              <a:gd name="T104" fmla="*/ 1976 w 4170"/>
              <a:gd name="T105" fmla="*/ 2204 h 4729"/>
              <a:gd name="T106" fmla="*/ 2059 w 4170"/>
              <a:gd name="T107" fmla="*/ 2016 h 4729"/>
              <a:gd name="T108" fmla="*/ 2069 w 4170"/>
              <a:gd name="T109" fmla="*/ 1759 h 4729"/>
              <a:gd name="T110" fmla="*/ 1986 w 4170"/>
              <a:gd name="T111" fmla="*/ 1507 h 4729"/>
              <a:gd name="T112" fmla="*/ 1812 w 4170"/>
              <a:gd name="T113" fmla="*/ 1357 h 4729"/>
              <a:gd name="T114" fmla="*/ 793 w 4170"/>
              <a:gd name="T115" fmla="*/ 1313 h 4729"/>
              <a:gd name="T116" fmla="*/ 2810 w 4170"/>
              <a:gd name="T117" fmla="*/ 2139 h 4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170" h="4729">
                <a:moveTo>
                  <a:pt x="1224" y="1631"/>
                </a:moveTo>
                <a:lnTo>
                  <a:pt x="1416" y="1631"/>
                </a:lnTo>
                <a:lnTo>
                  <a:pt x="1442" y="1632"/>
                </a:lnTo>
                <a:lnTo>
                  <a:pt x="1465" y="1635"/>
                </a:lnTo>
                <a:lnTo>
                  <a:pt x="1487" y="1638"/>
                </a:lnTo>
                <a:lnTo>
                  <a:pt x="1509" y="1646"/>
                </a:lnTo>
                <a:lnTo>
                  <a:pt x="1519" y="1649"/>
                </a:lnTo>
                <a:lnTo>
                  <a:pt x="1529" y="1654"/>
                </a:lnTo>
                <a:lnTo>
                  <a:pt x="1537" y="1659"/>
                </a:lnTo>
                <a:lnTo>
                  <a:pt x="1546" y="1665"/>
                </a:lnTo>
                <a:lnTo>
                  <a:pt x="1554" y="1671"/>
                </a:lnTo>
                <a:lnTo>
                  <a:pt x="1563" y="1677"/>
                </a:lnTo>
                <a:lnTo>
                  <a:pt x="1570" y="1685"/>
                </a:lnTo>
                <a:lnTo>
                  <a:pt x="1577" y="1692"/>
                </a:lnTo>
                <a:lnTo>
                  <a:pt x="1585" y="1701"/>
                </a:lnTo>
                <a:lnTo>
                  <a:pt x="1591" y="1710"/>
                </a:lnTo>
                <a:lnTo>
                  <a:pt x="1597" y="1719"/>
                </a:lnTo>
                <a:lnTo>
                  <a:pt x="1603" y="1730"/>
                </a:lnTo>
                <a:lnTo>
                  <a:pt x="1608" y="1741"/>
                </a:lnTo>
                <a:lnTo>
                  <a:pt x="1613" y="1752"/>
                </a:lnTo>
                <a:lnTo>
                  <a:pt x="1618" y="1764"/>
                </a:lnTo>
                <a:lnTo>
                  <a:pt x="1621" y="1776"/>
                </a:lnTo>
                <a:lnTo>
                  <a:pt x="1628" y="1804"/>
                </a:lnTo>
                <a:lnTo>
                  <a:pt x="1632" y="1834"/>
                </a:lnTo>
                <a:lnTo>
                  <a:pt x="1635" y="1867"/>
                </a:lnTo>
                <a:lnTo>
                  <a:pt x="1636" y="1902"/>
                </a:lnTo>
                <a:lnTo>
                  <a:pt x="1636" y="1928"/>
                </a:lnTo>
                <a:lnTo>
                  <a:pt x="1634" y="1954"/>
                </a:lnTo>
                <a:lnTo>
                  <a:pt x="1631" y="1979"/>
                </a:lnTo>
                <a:lnTo>
                  <a:pt x="1626" y="2005"/>
                </a:lnTo>
                <a:lnTo>
                  <a:pt x="1620" y="2031"/>
                </a:lnTo>
                <a:lnTo>
                  <a:pt x="1612" y="2056"/>
                </a:lnTo>
                <a:lnTo>
                  <a:pt x="1602" y="2081"/>
                </a:lnTo>
                <a:lnTo>
                  <a:pt x="1591" y="2104"/>
                </a:lnTo>
                <a:lnTo>
                  <a:pt x="1584" y="2114"/>
                </a:lnTo>
                <a:lnTo>
                  <a:pt x="1577" y="2125"/>
                </a:lnTo>
                <a:lnTo>
                  <a:pt x="1569" y="2134"/>
                </a:lnTo>
                <a:lnTo>
                  <a:pt x="1562" y="2144"/>
                </a:lnTo>
                <a:lnTo>
                  <a:pt x="1553" y="2153"/>
                </a:lnTo>
                <a:lnTo>
                  <a:pt x="1543" y="2161"/>
                </a:lnTo>
                <a:lnTo>
                  <a:pt x="1533" y="2170"/>
                </a:lnTo>
                <a:lnTo>
                  <a:pt x="1522" y="2177"/>
                </a:lnTo>
                <a:lnTo>
                  <a:pt x="1511" y="2183"/>
                </a:lnTo>
                <a:lnTo>
                  <a:pt x="1500" y="2190"/>
                </a:lnTo>
                <a:lnTo>
                  <a:pt x="1488" y="2194"/>
                </a:lnTo>
                <a:lnTo>
                  <a:pt x="1475" y="2198"/>
                </a:lnTo>
                <a:lnTo>
                  <a:pt x="1461" y="2202"/>
                </a:lnTo>
                <a:lnTo>
                  <a:pt x="1447" y="2204"/>
                </a:lnTo>
                <a:lnTo>
                  <a:pt x="1432" y="2205"/>
                </a:lnTo>
                <a:lnTo>
                  <a:pt x="1416" y="2205"/>
                </a:lnTo>
                <a:lnTo>
                  <a:pt x="1224" y="2205"/>
                </a:lnTo>
                <a:lnTo>
                  <a:pt x="1224" y="1631"/>
                </a:lnTo>
                <a:close/>
                <a:moveTo>
                  <a:pt x="1788" y="4729"/>
                </a:moveTo>
                <a:lnTo>
                  <a:pt x="1791" y="4729"/>
                </a:lnTo>
                <a:lnTo>
                  <a:pt x="1798" y="4728"/>
                </a:lnTo>
                <a:lnTo>
                  <a:pt x="1805" y="4727"/>
                </a:lnTo>
                <a:lnTo>
                  <a:pt x="1812" y="4725"/>
                </a:lnTo>
                <a:lnTo>
                  <a:pt x="1820" y="4721"/>
                </a:lnTo>
                <a:lnTo>
                  <a:pt x="2456" y="4368"/>
                </a:lnTo>
                <a:lnTo>
                  <a:pt x="2467" y="4363"/>
                </a:lnTo>
                <a:lnTo>
                  <a:pt x="2494" y="4347"/>
                </a:lnTo>
                <a:lnTo>
                  <a:pt x="2535" y="4325"/>
                </a:lnTo>
                <a:lnTo>
                  <a:pt x="2579" y="4300"/>
                </a:lnTo>
                <a:lnTo>
                  <a:pt x="2624" y="4275"/>
                </a:lnTo>
                <a:lnTo>
                  <a:pt x="2663" y="4254"/>
                </a:lnTo>
                <a:lnTo>
                  <a:pt x="2691" y="4238"/>
                </a:lnTo>
                <a:lnTo>
                  <a:pt x="2702" y="4232"/>
                </a:lnTo>
                <a:lnTo>
                  <a:pt x="2708" y="4228"/>
                </a:lnTo>
                <a:lnTo>
                  <a:pt x="2714" y="4223"/>
                </a:lnTo>
                <a:lnTo>
                  <a:pt x="2719" y="4220"/>
                </a:lnTo>
                <a:lnTo>
                  <a:pt x="2723" y="4215"/>
                </a:lnTo>
                <a:lnTo>
                  <a:pt x="2727" y="4210"/>
                </a:lnTo>
                <a:lnTo>
                  <a:pt x="2728" y="4204"/>
                </a:lnTo>
                <a:lnTo>
                  <a:pt x="2729" y="4199"/>
                </a:lnTo>
                <a:lnTo>
                  <a:pt x="2730" y="4194"/>
                </a:lnTo>
                <a:lnTo>
                  <a:pt x="2730" y="4189"/>
                </a:lnTo>
                <a:lnTo>
                  <a:pt x="2728" y="4183"/>
                </a:lnTo>
                <a:lnTo>
                  <a:pt x="2727" y="4178"/>
                </a:lnTo>
                <a:lnTo>
                  <a:pt x="2723" y="4173"/>
                </a:lnTo>
                <a:lnTo>
                  <a:pt x="2719" y="4168"/>
                </a:lnTo>
                <a:lnTo>
                  <a:pt x="2714" y="4164"/>
                </a:lnTo>
                <a:lnTo>
                  <a:pt x="2708" y="4159"/>
                </a:lnTo>
                <a:lnTo>
                  <a:pt x="2702" y="4155"/>
                </a:lnTo>
                <a:lnTo>
                  <a:pt x="1818" y="3651"/>
                </a:lnTo>
                <a:lnTo>
                  <a:pt x="1812" y="3648"/>
                </a:lnTo>
                <a:lnTo>
                  <a:pt x="1805" y="3644"/>
                </a:lnTo>
                <a:lnTo>
                  <a:pt x="1799" y="3643"/>
                </a:lnTo>
                <a:lnTo>
                  <a:pt x="1793" y="3642"/>
                </a:lnTo>
                <a:lnTo>
                  <a:pt x="1787" y="3642"/>
                </a:lnTo>
                <a:lnTo>
                  <a:pt x="1780" y="3643"/>
                </a:lnTo>
                <a:lnTo>
                  <a:pt x="1776" y="3644"/>
                </a:lnTo>
                <a:lnTo>
                  <a:pt x="1771" y="3647"/>
                </a:lnTo>
                <a:lnTo>
                  <a:pt x="1766" y="3649"/>
                </a:lnTo>
                <a:lnTo>
                  <a:pt x="1762" y="3654"/>
                </a:lnTo>
                <a:lnTo>
                  <a:pt x="1758" y="3658"/>
                </a:lnTo>
                <a:lnTo>
                  <a:pt x="1756" y="3664"/>
                </a:lnTo>
                <a:lnTo>
                  <a:pt x="1754" y="3669"/>
                </a:lnTo>
                <a:lnTo>
                  <a:pt x="1752" y="3676"/>
                </a:lnTo>
                <a:lnTo>
                  <a:pt x="1751" y="3683"/>
                </a:lnTo>
                <a:lnTo>
                  <a:pt x="1751" y="3691"/>
                </a:lnTo>
                <a:lnTo>
                  <a:pt x="1751" y="3997"/>
                </a:lnTo>
                <a:lnTo>
                  <a:pt x="853" y="3997"/>
                </a:lnTo>
                <a:lnTo>
                  <a:pt x="827" y="3997"/>
                </a:lnTo>
                <a:lnTo>
                  <a:pt x="802" y="3995"/>
                </a:lnTo>
                <a:lnTo>
                  <a:pt x="779" y="3992"/>
                </a:lnTo>
                <a:lnTo>
                  <a:pt x="755" y="3988"/>
                </a:lnTo>
                <a:lnTo>
                  <a:pt x="731" y="3983"/>
                </a:lnTo>
                <a:lnTo>
                  <a:pt x="708" y="3977"/>
                </a:lnTo>
                <a:lnTo>
                  <a:pt x="686" y="3968"/>
                </a:lnTo>
                <a:lnTo>
                  <a:pt x="664" y="3959"/>
                </a:lnTo>
                <a:lnTo>
                  <a:pt x="643" y="3950"/>
                </a:lnTo>
                <a:lnTo>
                  <a:pt x="623" y="3940"/>
                </a:lnTo>
                <a:lnTo>
                  <a:pt x="602" y="3928"/>
                </a:lnTo>
                <a:lnTo>
                  <a:pt x="582" y="3915"/>
                </a:lnTo>
                <a:lnTo>
                  <a:pt x="564" y="3902"/>
                </a:lnTo>
                <a:lnTo>
                  <a:pt x="546" y="3887"/>
                </a:lnTo>
                <a:lnTo>
                  <a:pt x="527" y="3871"/>
                </a:lnTo>
                <a:lnTo>
                  <a:pt x="510" y="3856"/>
                </a:lnTo>
                <a:lnTo>
                  <a:pt x="494" y="3838"/>
                </a:lnTo>
                <a:lnTo>
                  <a:pt x="478" y="3821"/>
                </a:lnTo>
                <a:lnTo>
                  <a:pt x="465" y="3803"/>
                </a:lnTo>
                <a:lnTo>
                  <a:pt x="452" y="3783"/>
                </a:lnTo>
                <a:lnTo>
                  <a:pt x="438" y="3764"/>
                </a:lnTo>
                <a:lnTo>
                  <a:pt x="427" y="3744"/>
                </a:lnTo>
                <a:lnTo>
                  <a:pt x="416" y="3724"/>
                </a:lnTo>
                <a:lnTo>
                  <a:pt x="406" y="3702"/>
                </a:lnTo>
                <a:lnTo>
                  <a:pt x="398" y="3680"/>
                </a:lnTo>
                <a:lnTo>
                  <a:pt x="390" y="3658"/>
                </a:lnTo>
                <a:lnTo>
                  <a:pt x="383" y="3634"/>
                </a:lnTo>
                <a:lnTo>
                  <a:pt x="378" y="3611"/>
                </a:lnTo>
                <a:lnTo>
                  <a:pt x="373" y="3588"/>
                </a:lnTo>
                <a:lnTo>
                  <a:pt x="371" y="3563"/>
                </a:lnTo>
                <a:lnTo>
                  <a:pt x="368" y="3539"/>
                </a:lnTo>
                <a:lnTo>
                  <a:pt x="368" y="3515"/>
                </a:lnTo>
                <a:lnTo>
                  <a:pt x="368" y="1031"/>
                </a:lnTo>
                <a:lnTo>
                  <a:pt x="368" y="1006"/>
                </a:lnTo>
                <a:lnTo>
                  <a:pt x="371" y="982"/>
                </a:lnTo>
                <a:lnTo>
                  <a:pt x="373" y="957"/>
                </a:lnTo>
                <a:lnTo>
                  <a:pt x="378" y="934"/>
                </a:lnTo>
                <a:lnTo>
                  <a:pt x="383" y="911"/>
                </a:lnTo>
                <a:lnTo>
                  <a:pt x="390" y="888"/>
                </a:lnTo>
                <a:lnTo>
                  <a:pt x="398" y="866"/>
                </a:lnTo>
                <a:lnTo>
                  <a:pt x="406" y="844"/>
                </a:lnTo>
                <a:lnTo>
                  <a:pt x="416" y="823"/>
                </a:lnTo>
                <a:lnTo>
                  <a:pt x="427" y="802"/>
                </a:lnTo>
                <a:lnTo>
                  <a:pt x="438" y="781"/>
                </a:lnTo>
                <a:lnTo>
                  <a:pt x="452" y="762"/>
                </a:lnTo>
                <a:lnTo>
                  <a:pt x="465" y="742"/>
                </a:lnTo>
                <a:lnTo>
                  <a:pt x="478" y="724"/>
                </a:lnTo>
                <a:lnTo>
                  <a:pt x="494" y="707"/>
                </a:lnTo>
                <a:lnTo>
                  <a:pt x="510" y="690"/>
                </a:lnTo>
                <a:lnTo>
                  <a:pt x="527" y="674"/>
                </a:lnTo>
                <a:lnTo>
                  <a:pt x="546" y="658"/>
                </a:lnTo>
                <a:lnTo>
                  <a:pt x="564" y="644"/>
                </a:lnTo>
                <a:lnTo>
                  <a:pt x="582" y="630"/>
                </a:lnTo>
                <a:lnTo>
                  <a:pt x="602" y="618"/>
                </a:lnTo>
                <a:lnTo>
                  <a:pt x="623" y="607"/>
                </a:lnTo>
                <a:lnTo>
                  <a:pt x="643" y="596"/>
                </a:lnTo>
                <a:lnTo>
                  <a:pt x="664" y="586"/>
                </a:lnTo>
                <a:lnTo>
                  <a:pt x="686" y="577"/>
                </a:lnTo>
                <a:lnTo>
                  <a:pt x="708" y="570"/>
                </a:lnTo>
                <a:lnTo>
                  <a:pt x="731" y="563"/>
                </a:lnTo>
                <a:lnTo>
                  <a:pt x="755" y="558"/>
                </a:lnTo>
                <a:lnTo>
                  <a:pt x="779" y="553"/>
                </a:lnTo>
                <a:lnTo>
                  <a:pt x="802" y="550"/>
                </a:lnTo>
                <a:lnTo>
                  <a:pt x="827" y="548"/>
                </a:lnTo>
                <a:lnTo>
                  <a:pt x="853" y="548"/>
                </a:lnTo>
                <a:lnTo>
                  <a:pt x="853" y="505"/>
                </a:lnTo>
                <a:lnTo>
                  <a:pt x="809" y="506"/>
                </a:lnTo>
                <a:lnTo>
                  <a:pt x="764" y="509"/>
                </a:lnTo>
                <a:lnTo>
                  <a:pt x="723" y="515"/>
                </a:lnTo>
                <a:lnTo>
                  <a:pt x="680" y="522"/>
                </a:lnTo>
                <a:lnTo>
                  <a:pt x="640" y="532"/>
                </a:lnTo>
                <a:lnTo>
                  <a:pt x="599" y="543"/>
                </a:lnTo>
                <a:lnTo>
                  <a:pt x="559" y="556"/>
                </a:lnTo>
                <a:lnTo>
                  <a:pt x="521" y="572"/>
                </a:lnTo>
                <a:lnTo>
                  <a:pt x="483" y="589"/>
                </a:lnTo>
                <a:lnTo>
                  <a:pt x="447" y="608"/>
                </a:lnTo>
                <a:lnTo>
                  <a:pt x="411" y="629"/>
                </a:lnTo>
                <a:lnTo>
                  <a:pt x="376" y="651"/>
                </a:lnTo>
                <a:lnTo>
                  <a:pt x="343" y="674"/>
                </a:lnTo>
                <a:lnTo>
                  <a:pt x="311" y="699"/>
                </a:lnTo>
                <a:lnTo>
                  <a:pt x="280" y="726"/>
                </a:lnTo>
                <a:lnTo>
                  <a:pt x="250" y="754"/>
                </a:lnTo>
                <a:lnTo>
                  <a:pt x="222" y="784"/>
                </a:lnTo>
                <a:lnTo>
                  <a:pt x="195" y="816"/>
                </a:lnTo>
                <a:lnTo>
                  <a:pt x="170" y="847"/>
                </a:lnTo>
                <a:lnTo>
                  <a:pt x="146" y="880"/>
                </a:lnTo>
                <a:lnTo>
                  <a:pt x="124" y="915"/>
                </a:lnTo>
                <a:lnTo>
                  <a:pt x="103" y="951"/>
                </a:lnTo>
                <a:lnTo>
                  <a:pt x="85" y="988"/>
                </a:lnTo>
                <a:lnTo>
                  <a:pt x="68" y="1025"/>
                </a:lnTo>
                <a:lnTo>
                  <a:pt x="52" y="1064"/>
                </a:lnTo>
                <a:lnTo>
                  <a:pt x="38" y="1103"/>
                </a:lnTo>
                <a:lnTo>
                  <a:pt x="27" y="1143"/>
                </a:lnTo>
                <a:lnTo>
                  <a:pt x="18" y="1185"/>
                </a:lnTo>
                <a:lnTo>
                  <a:pt x="10" y="1226"/>
                </a:lnTo>
                <a:lnTo>
                  <a:pt x="5" y="1269"/>
                </a:lnTo>
                <a:lnTo>
                  <a:pt x="2" y="1313"/>
                </a:lnTo>
                <a:lnTo>
                  <a:pt x="0" y="1356"/>
                </a:lnTo>
                <a:lnTo>
                  <a:pt x="0" y="3515"/>
                </a:lnTo>
                <a:lnTo>
                  <a:pt x="2" y="3559"/>
                </a:lnTo>
                <a:lnTo>
                  <a:pt x="5" y="3601"/>
                </a:lnTo>
                <a:lnTo>
                  <a:pt x="10" y="3644"/>
                </a:lnTo>
                <a:lnTo>
                  <a:pt x="18" y="3686"/>
                </a:lnTo>
                <a:lnTo>
                  <a:pt x="27" y="3727"/>
                </a:lnTo>
                <a:lnTo>
                  <a:pt x="38" y="3768"/>
                </a:lnTo>
                <a:lnTo>
                  <a:pt x="52" y="3807"/>
                </a:lnTo>
                <a:lnTo>
                  <a:pt x="68" y="3846"/>
                </a:lnTo>
                <a:lnTo>
                  <a:pt x="85" y="3884"/>
                </a:lnTo>
                <a:lnTo>
                  <a:pt x="103" y="3920"/>
                </a:lnTo>
                <a:lnTo>
                  <a:pt x="124" y="3956"/>
                </a:lnTo>
                <a:lnTo>
                  <a:pt x="146" y="3990"/>
                </a:lnTo>
                <a:lnTo>
                  <a:pt x="170" y="4023"/>
                </a:lnTo>
                <a:lnTo>
                  <a:pt x="195" y="4056"/>
                </a:lnTo>
                <a:lnTo>
                  <a:pt x="222" y="4087"/>
                </a:lnTo>
                <a:lnTo>
                  <a:pt x="250" y="4116"/>
                </a:lnTo>
                <a:lnTo>
                  <a:pt x="280" y="4144"/>
                </a:lnTo>
                <a:lnTo>
                  <a:pt x="311" y="4171"/>
                </a:lnTo>
                <a:lnTo>
                  <a:pt x="343" y="4197"/>
                </a:lnTo>
                <a:lnTo>
                  <a:pt x="376" y="4220"/>
                </a:lnTo>
                <a:lnTo>
                  <a:pt x="411" y="4242"/>
                </a:lnTo>
                <a:lnTo>
                  <a:pt x="447" y="4263"/>
                </a:lnTo>
                <a:lnTo>
                  <a:pt x="483" y="4282"/>
                </a:lnTo>
                <a:lnTo>
                  <a:pt x="521" y="4298"/>
                </a:lnTo>
                <a:lnTo>
                  <a:pt x="559" y="4314"/>
                </a:lnTo>
                <a:lnTo>
                  <a:pt x="599" y="4327"/>
                </a:lnTo>
                <a:lnTo>
                  <a:pt x="640" y="4338"/>
                </a:lnTo>
                <a:lnTo>
                  <a:pt x="680" y="4348"/>
                </a:lnTo>
                <a:lnTo>
                  <a:pt x="723" y="4355"/>
                </a:lnTo>
                <a:lnTo>
                  <a:pt x="764" y="4362"/>
                </a:lnTo>
                <a:lnTo>
                  <a:pt x="809" y="4365"/>
                </a:lnTo>
                <a:lnTo>
                  <a:pt x="853" y="4366"/>
                </a:lnTo>
                <a:lnTo>
                  <a:pt x="1751" y="4366"/>
                </a:lnTo>
                <a:lnTo>
                  <a:pt x="1751" y="4681"/>
                </a:lnTo>
                <a:lnTo>
                  <a:pt x="1751" y="4690"/>
                </a:lnTo>
                <a:lnTo>
                  <a:pt x="1754" y="4700"/>
                </a:lnTo>
                <a:lnTo>
                  <a:pt x="1756" y="4709"/>
                </a:lnTo>
                <a:lnTo>
                  <a:pt x="1761" y="4716"/>
                </a:lnTo>
                <a:lnTo>
                  <a:pt x="1766" y="4721"/>
                </a:lnTo>
                <a:lnTo>
                  <a:pt x="1773" y="4726"/>
                </a:lnTo>
                <a:lnTo>
                  <a:pt x="1780" y="4728"/>
                </a:lnTo>
                <a:lnTo>
                  <a:pt x="1788" y="4729"/>
                </a:lnTo>
                <a:close/>
                <a:moveTo>
                  <a:pt x="4170" y="3375"/>
                </a:moveTo>
                <a:lnTo>
                  <a:pt x="4170" y="1213"/>
                </a:lnTo>
                <a:lnTo>
                  <a:pt x="4169" y="1170"/>
                </a:lnTo>
                <a:lnTo>
                  <a:pt x="4165" y="1126"/>
                </a:lnTo>
                <a:lnTo>
                  <a:pt x="4159" y="1085"/>
                </a:lnTo>
                <a:lnTo>
                  <a:pt x="4152" y="1042"/>
                </a:lnTo>
                <a:lnTo>
                  <a:pt x="4142" y="1001"/>
                </a:lnTo>
                <a:lnTo>
                  <a:pt x="4131" y="961"/>
                </a:lnTo>
                <a:lnTo>
                  <a:pt x="4118" y="922"/>
                </a:lnTo>
                <a:lnTo>
                  <a:pt x="4102" y="883"/>
                </a:lnTo>
                <a:lnTo>
                  <a:pt x="4085" y="845"/>
                </a:lnTo>
                <a:lnTo>
                  <a:pt x="4066" y="808"/>
                </a:lnTo>
                <a:lnTo>
                  <a:pt x="4046" y="773"/>
                </a:lnTo>
                <a:lnTo>
                  <a:pt x="4024" y="739"/>
                </a:lnTo>
                <a:lnTo>
                  <a:pt x="3999" y="706"/>
                </a:lnTo>
                <a:lnTo>
                  <a:pt x="3974" y="674"/>
                </a:lnTo>
                <a:lnTo>
                  <a:pt x="3947" y="642"/>
                </a:lnTo>
                <a:lnTo>
                  <a:pt x="3919" y="613"/>
                </a:lnTo>
                <a:lnTo>
                  <a:pt x="3889" y="585"/>
                </a:lnTo>
                <a:lnTo>
                  <a:pt x="3859" y="558"/>
                </a:lnTo>
                <a:lnTo>
                  <a:pt x="3827" y="533"/>
                </a:lnTo>
                <a:lnTo>
                  <a:pt x="3793" y="509"/>
                </a:lnTo>
                <a:lnTo>
                  <a:pt x="3758" y="487"/>
                </a:lnTo>
                <a:lnTo>
                  <a:pt x="3723" y="467"/>
                </a:lnTo>
                <a:lnTo>
                  <a:pt x="3686" y="448"/>
                </a:lnTo>
                <a:lnTo>
                  <a:pt x="3648" y="431"/>
                </a:lnTo>
                <a:lnTo>
                  <a:pt x="3610" y="416"/>
                </a:lnTo>
                <a:lnTo>
                  <a:pt x="3570" y="402"/>
                </a:lnTo>
                <a:lnTo>
                  <a:pt x="3530" y="390"/>
                </a:lnTo>
                <a:lnTo>
                  <a:pt x="3489" y="382"/>
                </a:lnTo>
                <a:lnTo>
                  <a:pt x="3448" y="374"/>
                </a:lnTo>
                <a:lnTo>
                  <a:pt x="3405" y="368"/>
                </a:lnTo>
                <a:lnTo>
                  <a:pt x="3362" y="365"/>
                </a:lnTo>
                <a:lnTo>
                  <a:pt x="3318" y="363"/>
                </a:lnTo>
                <a:lnTo>
                  <a:pt x="2420" y="363"/>
                </a:lnTo>
                <a:lnTo>
                  <a:pt x="2420" y="49"/>
                </a:lnTo>
                <a:lnTo>
                  <a:pt x="2419" y="38"/>
                </a:lnTo>
                <a:lnTo>
                  <a:pt x="2416" y="28"/>
                </a:lnTo>
                <a:lnTo>
                  <a:pt x="2414" y="20"/>
                </a:lnTo>
                <a:lnTo>
                  <a:pt x="2409" y="14"/>
                </a:lnTo>
                <a:lnTo>
                  <a:pt x="2403" y="8"/>
                </a:lnTo>
                <a:lnTo>
                  <a:pt x="2397" y="4"/>
                </a:lnTo>
                <a:lnTo>
                  <a:pt x="2389" y="2"/>
                </a:lnTo>
                <a:lnTo>
                  <a:pt x="2381" y="0"/>
                </a:lnTo>
                <a:lnTo>
                  <a:pt x="2373" y="0"/>
                </a:lnTo>
                <a:lnTo>
                  <a:pt x="2366" y="3"/>
                </a:lnTo>
                <a:lnTo>
                  <a:pt x="2359" y="5"/>
                </a:lnTo>
                <a:lnTo>
                  <a:pt x="2350" y="9"/>
                </a:lnTo>
                <a:lnTo>
                  <a:pt x="1713" y="362"/>
                </a:lnTo>
                <a:lnTo>
                  <a:pt x="1703" y="367"/>
                </a:lnTo>
                <a:lnTo>
                  <a:pt x="1675" y="383"/>
                </a:lnTo>
                <a:lnTo>
                  <a:pt x="1636" y="405"/>
                </a:lnTo>
                <a:lnTo>
                  <a:pt x="1591" y="429"/>
                </a:lnTo>
                <a:lnTo>
                  <a:pt x="1546" y="455"/>
                </a:lnTo>
                <a:lnTo>
                  <a:pt x="1507" y="476"/>
                </a:lnTo>
                <a:lnTo>
                  <a:pt x="1478" y="492"/>
                </a:lnTo>
                <a:lnTo>
                  <a:pt x="1469" y="498"/>
                </a:lnTo>
                <a:lnTo>
                  <a:pt x="1461" y="501"/>
                </a:lnTo>
                <a:lnTo>
                  <a:pt x="1456" y="506"/>
                </a:lnTo>
                <a:lnTo>
                  <a:pt x="1452" y="510"/>
                </a:lnTo>
                <a:lnTo>
                  <a:pt x="1447" y="515"/>
                </a:lnTo>
                <a:lnTo>
                  <a:pt x="1444" y="520"/>
                </a:lnTo>
                <a:lnTo>
                  <a:pt x="1442" y="526"/>
                </a:lnTo>
                <a:lnTo>
                  <a:pt x="1441" y="531"/>
                </a:lnTo>
                <a:lnTo>
                  <a:pt x="1439" y="536"/>
                </a:lnTo>
                <a:lnTo>
                  <a:pt x="1441" y="541"/>
                </a:lnTo>
                <a:lnTo>
                  <a:pt x="1442" y="547"/>
                </a:lnTo>
                <a:lnTo>
                  <a:pt x="1444" y="552"/>
                </a:lnTo>
                <a:lnTo>
                  <a:pt x="1447" y="556"/>
                </a:lnTo>
                <a:lnTo>
                  <a:pt x="1450" y="561"/>
                </a:lnTo>
                <a:lnTo>
                  <a:pt x="1455" y="566"/>
                </a:lnTo>
                <a:lnTo>
                  <a:pt x="1461" y="570"/>
                </a:lnTo>
                <a:lnTo>
                  <a:pt x="1467" y="575"/>
                </a:lnTo>
                <a:lnTo>
                  <a:pt x="2351" y="1078"/>
                </a:lnTo>
                <a:lnTo>
                  <a:pt x="2359" y="1082"/>
                </a:lnTo>
                <a:lnTo>
                  <a:pt x="2365" y="1085"/>
                </a:lnTo>
                <a:lnTo>
                  <a:pt x="2371" y="1087"/>
                </a:lnTo>
                <a:lnTo>
                  <a:pt x="2378" y="1088"/>
                </a:lnTo>
                <a:lnTo>
                  <a:pt x="2383" y="1088"/>
                </a:lnTo>
                <a:lnTo>
                  <a:pt x="2389" y="1087"/>
                </a:lnTo>
                <a:lnTo>
                  <a:pt x="2394" y="1086"/>
                </a:lnTo>
                <a:lnTo>
                  <a:pt x="2399" y="1083"/>
                </a:lnTo>
                <a:lnTo>
                  <a:pt x="2404" y="1081"/>
                </a:lnTo>
                <a:lnTo>
                  <a:pt x="2408" y="1076"/>
                </a:lnTo>
                <a:lnTo>
                  <a:pt x="2411" y="1072"/>
                </a:lnTo>
                <a:lnTo>
                  <a:pt x="2414" y="1066"/>
                </a:lnTo>
                <a:lnTo>
                  <a:pt x="2416" y="1061"/>
                </a:lnTo>
                <a:lnTo>
                  <a:pt x="2419" y="1054"/>
                </a:lnTo>
                <a:lnTo>
                  <a:pt x="2420" y="1047"/>
                </a:lnTo>
                <a:lnTo>
                  <a:pt x="2420" y="1039"/>
                </a:lnTo>
                <a:lnTo>
                  <a:pt x="2420" y="731"/>
                </a:lnTo>
                <a:lnTo>
                  <a:pt x="3318" y="731"/>
                </a:lnTo>
                <a:lnTo>
                  <a:pt x="3343" y="732"/>
                </a:lnTo>
                <a:lnTo>
                  <a:pt x="3367" y="735"/>
                </a:lnTo>
                <a:lnTo>
                  <a:pt x="3392" y="737"/>
                </a:lnTo>
                <a:lnTo>
                  <a:pt x="3415" y="742"/>
                </a:lnTo>
                <a:lnTo>
                  <a:pt x="3438" y="747"/>
                </a:lnTo>
                <a:lnTo>
                  <a:pt x="3461" y="753"/>
                </a:lnTo>
                <a:lnTo>
                  <a:pt x="3483" y="762"/>
                </a:lnTo>
                <a:lnTo>
                  <a:pt x="3505" y="770"/>
                </a:lnTo>
                <a:lnTo>
                  <a:pt x="3527" y="780"/>
                </a:lnTo>
                <a:lnTo>
                  <a:pt x="3548" y="790"/>
                </a:lnTo>
                <a:lnTo>
                  <a:pt x="3568" y="802"/>
                </a:lnTo>
                <a:lnTo>
                  <a:pt x="3587" y="814"/>
                </a:lnTo>
                <a:lnTo>
                  <a:pt x="3607" y="828"/>
                </a:lnTo>
                <a:lnTo>
                  <a:pt x="3625" y="842"/>
                </a:lnTo>
                <a:lnTo>
                  <a:pt x="3642" y="858"/>
                </a:lnTo>
                <a:lnTo>
                  <a:pt x="3659" y="874"/>
                </a:lnTo>
                <a:lnTo>
                  <a:pt x="3675" y="891"/>
                </a:lnTo>
                <a:lnTo>
                  <a:pt x="3691" y="909"/>
                </a:lnTo>
                <a:lnTo>
                  <a:pt x="3706" y="927"/>
                </a:lnTo>
                <a:lnTo>
                  <a:pt x="3719" y="946"/>
                </a:lnTo>
                <a:lnTo>
                  <a:pt x="3732" y="966"/>
                </a:lnTo>
                <a:lnTo>
                  <a:pt x="3744" y="986"/>
                </a:lnTo>
                <a:lnTo>
                  <a:pt x="3754" y="1006"/>
                </a:lnTo>
                <a:lnTo>
                  <a:pt x="3763" y="1028"/>
                </a:lnTo>
                <a:lnTo>
                  <a:pt x="3772" y="1050"/>
                </a:lnTo>
                <a:lnTo>
                  <a:pt x="3780" y="1072"/>
                </a:lnTo>
                <a:lnTo>
                  <a:pt x="3787" y="1096"/>
                </a:lnTo>
                <a:lnTo>
                  <a:pt x="3791" y="1119"/>
                </a:lnTo>
                <a:lnTo>
                  <a:pt x="3796" y="1142"/>
                </a:lnTo>
                <a:lnTo>
                  <a:pt x="3799" y="1166"/>
                </a:lnTo>
                <a:lnTo>
                  <a:pt x="3801" y="1191"/>
                </a:lnTo>
                <a:lnTo>
                  <a:pt x="3802" y="1215"/>
                </a:lnTo>
                <a:lnTo>
                  <a:pt x="3802" y="3699"/>
                </a:lnTo>
                <a:lnTo>
                  <a:pt x="3801" y="3724"/>
                </a:lnTo>
                <a:lnTo>
                  <a:pt x="3799" y="3748"/>
                </a:lnTo>
                <a:lnTo>
                  <a:pt x="3796" y="3771"/>
                </a:lnTo>
                <a:lnTo>
                  <a:pt x="3791" y="3796"/>
                </a:lnTo>
                <a:lnTo>
                  <a:pt x="3787" y="3819"/>
                </a:lnTo>
                <a:lnTo>
                  <a:pt x="3780" y="3842"/>
                </a:lnTo>
                <a:lnTo>
                  <a:pt x="3772" y="3864"/>
                </a:lnTo>
                <a:lnTo>
                  <a:pt x="3763" y="3886"/>
                </a:lnTo>
                <a:lnTo>
                  <a:pt x="3754" y="3907"/>
                </a:lnTo>
                <a:lnTo>
                  <a:pt x="3744" y="3928"/>
                </a:lnTo>
                <a:lnTo>
                  <a:pt x="3732" y="3948"/>
                </a:lnTo>
                <a:lnTo>
                  <a:pt x="3719" y="3968"/>
                </a:lnTo>
                <a:lnTo>
                  <a:pt x="3706" y="3988"/>
                </a:lnTo>
                <a:lnTo>
                  <a:pt x="3691" y="4006"/>
                </a:lnTo>
                <a:lnTo>
                  <a:pt x="3675" y="4023"/>
                </a:lnTo>
                <a:lnTo>
                  <a:pt x="3659" y="4040"/>
                </a:lnTo>
                <a:lnTo>
                  <a:pt x="3642" y="4056"/>
                </a:lnTo>
                <a:lnTo>
                  <a:pt x="3625" y="4072"/>
                </a:lnTo>
                <a:lnTo>
                  <a:pt x="3607" y="4085"/>
                </a:lnTo>
                <a:lnTo>
                  <a:pt x="3587" y="4100"/>
                </a:lnTo>
                <a:lnTo>
                  <a:pt x="3568" y="4112"/>
                </a:lnTo>
                <a:lnTo>
                  <a:pt x="3548" y="4123"/>
                </a:lnTo>
                <a:lnTo>
                  <a:pt x="3527" y="4134"/>
                </a:lnTo>
                <a:lnTo>
                  <a:pt x="3505" y="4144"/>
                </a:lnTo>
                <a:lnTo>
                  <a:pt x="3483" y="4153"/>
                </a:lnTo>
                <a:lnTo>
                  <a:pt x="3461" y="4160"/>
                </a:lnTo>
                <a:lnTo>
                  <a:pt x="3438" y="4167"/>
                </a:lnTo>
                <a:lnTo>
                  <a:pt x="3415" y="4172"/>
                </a:lnTo>
                <a:lnTo>
                  <a:pt x="3392" y="4177"/>
                </a:lnTo>
                <a:lnTo>
                  <a:pt x="3367" y="4179"/>
                </a:lnTo>
                <a:lnTo>
                  <a:pt x="3343" y="4182"/>
                </a:lnTo>
                <a:lnTo>
                  <a:pt x="3318" y="4182"/>
                </a:lnTo>
                <a:lnTo>
                  <a:pt x="3318" y="4225"/>
                </a:lnTo>
                <a:lnTo>
                  <a:pt x="3362" y="4223"/>
                </a:lnTo>
                <a:lnTo>
                  <a:pt x="3405" y="4221"/>
                </a:lnTo>
                <a:lnTo>
                  <a:pt x="3448" y="4215"/>
                </a:lnTo>
                <a:lnTo>
                  <a:pt x="3489" y="4208"/>
                </a:lnTo>
                <a:lnTo>
                  <a:pt x="3530" y="4198"/>
                </a:lnTo>
                <a:lnTo>
                  <a:pt x="3570" y="4187"/>
                </a:lnTo>
                <a:lnTo>
                  <a:pt x="3610" y="4173"/>
                </a:lnTo>
                <a:lnTo>
                  <a:pt x="3648" y="4157"/>
                </a:lnTo>
                <a:lnTo>
                  <a:pt x="3686" y="4142"/>
                </a:lnTo>
                <a:lnTo>
                  <a:pt x="3723" y="4122"/>
                </a:lnTo>
                <a:lnTo>
                  <a:pt x="3758" y="4101"/>
                </a:lnTo>
                <a:lnTo>
                  <a:pt x="3793" y="4079"/>
                </a:lnTo>
                <a:lnTo>
                  <a:pt x="3827" y="4056"/>
                </a:lnTo>
                <a:lnTo>
                  <a:pt x="3859" y="4030"/>
                </a:lnTo>
                <a:lnTo>
                  <a:pt x="3889" y="4003"/>
                </a:lnTo>
                <a:lnTo>
                  <a:pt x="3919" y="3975"/>
                </a:lnTo>
                <a:lnTo>
                  <a:pt x="3947" y="3946"/>
                </a:lnTo>
                <a:lnTo>
                  <a:pt x="3974" y="3915"/>
                </a:lnTo>
                <a:lnTo>
                  <a:pt x="3999" y="3884"/>
                </a:lnTo>
                <a:lnTo>
                  <a:pt x="4024" y="3851"/>
                </a:lnTo>
                <a:lnTo>
                  <a:pt x="4046" y="3815"/>
                </a:lnTo>
                <a:lnTo>
                  <a:pt x="4066" y="3780"/>
                </a:lnTo>
                <a:lnTo>
                  <a:pt x="4085" y="3743"/>
                </a:lnTo>
                <a:lnTo>
                  <a:pt x="4102" y="3706"/>
                </a:lnTo>
                <a:lnTo>
                  <a:pt x="4118" y="3667"/>
                </a:lnTo>
                <a:lnTo>
                  <a:pt x="4131" y="3628"/>
                </a:lnTo>
                <a:lnTo>
                  <a:pt x="4142" y="3588"/>
                </a:lnTo>
                <a:lnTo>
                  <a:pt x="4152" y="3546"/>
                </a:lnTo>
                <a:lnTo>
                  <a:pt x="4159" y="3505"/>
                </a:lnTo>
                <a:lnTo>
                  <a:pt x="4165" y="3462"/>
                </a:lnTo>
                <a:lnTo>
                  <a:pt x="4169" y="3419"/>
                </a:lnTo>
                <a:lnTo>
                  <a:pt x="4170" y="3375"/>
                </a:lnTo>
                <a:close/>
                <a:moveTo>
                  <a:pt x="1224" y="2523"/>
                </a:moveTo>
                <a:lnTo>
                  <a:pt x="1335" y="2523"/>
                </a:lnTo>
                <a:lnTo>
                  <a:pt x="1366" y="2523"/>
                </a:lnTo>
                <a:lnTo>
                  <a:pt x="1394" y="2526"/>
                </a:lnTo>
                <a:lnTo>
                  <a:pt x="1420" y="2528"/>
                </a:lnTo>
                <a:lnTo>
                  <a:pt x="1444" y="2533"/>
                </a:lnTo>
                <a:lnTo>
                  <a:pt x="1467" y="2538"/>
                </a:lnTo>
                <a:lnTo>
                  <a:pt x="1488" y="2544"/>
                </a:lnTo>
                <a:lnTo>
                  <a:pt x="1507" y="2551"/>
                </a:lnTo>
                <a:lnTo>
                  <a:pt x="1524" y="2560"/>
                </a:lnTo>
                <a:lnTo>
                  <a:pt x="1541" y="2568"/>
                </a:lnTo>
                <a:lnTo>
                  <a:pt x="1554" y="2579"/>
                </a:lnTo>
                <a:lnTo>
                  <a:pt x="1568" y="2590"/>
                </a:lnTo>
                <a:lnTo>
                  <a:pt x="1580" y="2603"/>
                </a:lnTo>
                <a:lnTo>
                  <a:pt x="1590" y="2615"/>
                </a:lnTo>
                <a:lnTo>
                  <a:pt x="1599" y="2628"/>
                </a:lnTo>
                <a:lnTo>
                  <a:pt x="1608" y="2643"/>
                </a:lnTo>
                <a:lnTo>
                  <a:pt x="1615" y="2659"/>
                </a:lnTo>
                <a:lnTo>
                  <a:pt x="1621" y="2675"/>
                </a:lnTo>
                <a:lnTo>
                  <a:pt x="1626" y="2691"/>
                </a:lnTo>
                <a:lnTo>
                  <a:pt x="1631" y="2708"/>
                </a:lnTo>
                <a:lnTo>
                  <a:pt x="1635" y="2726"/>
                </a:lnTo>
                <a:lnTo>
                  <a:pt x="1637" y="2744"/>
                </a:lnTo>
                <a:lnTo>
                  <a:pt x="1640" y="2764"/>
                </a:lnTo>
                <a:lnTo>
                  <a:pt x="1642" y="2784"/>
                </a:lnTo>
                <a:lnTo>
                  <a:pt x="1643" y="2803"/>
                </a:lnTo>
                <a:lnTo>
                  <a:pt x="1645" y="2887"/>
                </a:lnTo>
                <a:lnTo>
                  <a:pt x="1645" y="2978"/>
                </a:lnTo>
                <a:lnTo>
                  <a:pt x="1645" y="3029"/>
                </a:lnTo>
                <a:lnTo>
                  <a:pt x="1643" y="3079"/>
                </a:lnTo>
                <a:lnTo>
                  <a:pt x="1645" y="3131"/>
                </a:lnTo>
                <a:lnTo>
                  <a:pt x="1646" y="3182"/>
                </a:lnTo>
                <a:lnTo>
                  <a:pt x="1648" y="3206"/>
                </a:lnTo>
                <a:lnTo>
                  <a:pt x="1651" y="3232"/>
                </a:lnTo>
                <a:lnTo>
                  <a:pt x="1654" y="3257"/>
                </a:lnTo>
                <a:lnTo>
                  <a:pt x="1659" y="3282"/>
                </a:lnTo>
                <a:lnTo>
                  <a:pt x="1665" y="3307"/>
                </a:lnTo>
                <a:lnTo>
                  <a:pt x="1673" y="3331"/>
                </a:lnTo>
                <a:lnTo>
                  <a:pt x="1680" y="3354"/>
                </a:lnTo>
                <a:lnTo>
                  <a:pt x="1691" y="3379"/>
                </a:lnTo>
                <a:lnTo>
                  <a:pt x="2114" y="3379"/>
                </a:lnTo>
                <a:lnTo>
                  <a:pt x="2110" y="3369"/>
                </a:lnTo>
                <a:lnTo>
                  <a:pt x="2107" y="3359"/>
                </a:lnTo>
                <a:lnTo>
                  <a:pt x="2103" y="3347"/>
                </a:lnTo>
                <a:lnTo>
                  <a:pt x="2101" y="3334"/>
                </a:lnTo>
                <a:lnTo>
                  <a:pt x="2095" y="3302"/>
                </a:lnTo>
                <a:lnTo>
                  <a:pt x="2090" y="3266"/>
                </a:lnTo>
                <a:lnTo>
                  <a:pt x="2085" y="3226"/>
                </a:lnTo>
                <a:lnTo>
                  <a:pt x="2081" y="3183"/>
                </a:lnTo>
                <a:lnTo>
                  <a:pt x="2077" y="3139"/>
                </a:lnTo>
                <a:lnTo>
                  <a:pt x="2075" y="3093"/>
                </a:lnTo>
                <a:lnTo>
                  <a:pt x="2070" y="2999"/>
                </a:lnTo>
                <a:lnTo>
                  <a:pt x="2068" y="2911"/>
                </a:lnTo>
                <a:lnTo>
                  <a:pt x="2066" y="2832"/>
                </a:lnTo>
                <a:lnTo>
                  <a:pt x="2065" y="2773"/>
                </a:lnTo>
                <a:lnTo>
                  <a:pt x="2065" y="2738"/>
                </a:lnTo>
                <a:lnTo>
                  <a:pt x="2063" y="2707"/>
                </a:lnTo>
                <a:lnTo>
                  <a:pt x="2059" y="2676"/>
                </a:lnTo>
                <a:lnTo>
                  <a:pt x="2053" y="2648"/>
                </a:lnTo>
                <a:lnTo>
                  <a:pt x="2047" y="2622"/>
                </a:lnTo>
                <a:lnTo>
                  <a:pt x="2040" y="2598"/>
                </a:lnTo>
                <a:lnTo>
                  <a:pt x="2030" y="2575"/>
                </a:lnTo>
                <a:lnTo>
                  <a:pt x="2020" y="2554"/>
                </a:lnTo>
                <a:lnTo>
                  <a:pt x="2009" y="2533"/>
                </a:lnTo>
                <a:lnTo>
                  <a:pt x="1998" y="2516"/>
                </a:lnTo>
                <a:lnTo>
                  <a:pt x="1985" y="2499"/>
                </a:lnTo>
                <a:lnTo>
                  <a:pt x="1972" y="2483"/>
                </a:lnTo>
                <a:lnTo>
                  <a:pt x="1958" y="2469"/>
                </a:lnTo>
                <a:lnTo>
                  <a:pt x="1943" y="2456"/>
                </a:lnTo>
                <a:lnTo>
                  <a:pt x="1928" y="2444"/>
                </a:lnTo>
                <a:lnTo>
                  <a:pt x="1914" y="2434"/>
                </a:lnTo>
                <a:lnTo>
                  <a:pt x="1898" y="2424"/>
                </a:lnTo>
                <a:lnTo>
                  <a:pt x="1882" y="2416"/>
                </a:lnTo>
                <a:lnTo>
                  <a:pt x="1866" y="2408"/>
                </a:lnTo>
                <a:lnTo>
                  <a:pt x="1851" y="2401"/>
                </a:lnTo>
                <a:lnTo>
                  <a:pt x="1820" y="2390"/>
                </a:lnTo>
                <a:lnTo>
                  <a:pt x="1789" y="2381"/>
                </a:lnTo>
                <a:lnTo>
                  <a:pt x="1761" y="2375"/>
                </a:lnTo>
                <a:lnTo>
                  <a:pt x="1734" y="2372"/>
                </a:lnTo>
                <a:lnTo>
                  <a:pt x="1711" y="2368"/>
                </a:lnTo>
                <a:lnTo>
                  <a:pt x="1691" y="2366"/>
                </a:lnTo>
                <a:lnTo>
                  <a:pt x="1691" y="2361"/>
                </a:lnTo>
                <a:lnTo>
                  <a:pt x="1717" y="2356"/>
                </a:lnTo>
                <a:lnTo>
                  <a:pt x="1741" y="2350"/>
                </a:lnTo>
                <a:lnTo>
                  <a:pt x="1765" y="2344"/>
                </a:lnTo>
                <a:lnTo>
                  <a:pt x="1788" y="2336"/>
                </a:lnTo>
                <a:lnTo>
                  <a:pt x="1810" y="2328"/>
                </a:lnTo>
                <a:lnTo>
                  <a:pt x="1831" y="2319"/>
                </a:lnTo>
                <a:lnTo>
                  <a:pt x="1850" y="2309"/>
                </a:lnTo>
                <a:lnTo>
                  <a:pt x="1868" y="2298"/>
                </a:lnTo>
                <a:lnTo>
                  <a:pt x="1887" y="2287"/>
                </a:lnTo>
                <a:lnTo>
                  <a:pt x="1904" y="2275"/>
                </a:lnTo>
                <a:lnTo>
                  <a:pt x="1920" y="2263"/>
                </a:lnTo>
                <a:lnTo>
                  <a:pt x="1936" y="2249"/>
                </a:lnTo>
                <a:lnTo>
                  <a:pt x="1949" y="2235"/>
                </a:lnTo>
                <a:lnTo>
                  <a:pt x="1963" y="2220"/>
                </a:lnTo>
                <a:lnTo>
                  <a:pt x="1976" y="2204"/>
                </a:lnTo>
                <a:lnTo>
                  <a:pt x="1987" y="2188"/>
                </a:lnTo>
                <a:lnTo>
                  <a:pt x="1998" y="2171"/>
                </a:lnTo>
                <a:lnTo>
                  <a:pt x="2009" y="2154"/>
                </a:lnTo>
                <a:lnTo>
                  <a:pt x="2018" y="2136"/>
                </a:lnTo>
                <a:lnTo>
                  <a:pt x="2026" y="2117"/>
                </a:lnTo>
                <a:lnTo>
                  <a:pt x="2035" y="2098"/>
                </a:lnTo>
                <a:lnTo>
                  <a:pt x="2042" y="2078"/>
                </a:lnTo>
                <a:lnTo>
                  <a:pt x="2048" y="2059"/>
                </a:lnTo>
                <a:lnTo>
                  <a:pt x="2053" y="2038"/>
                </a:lnTo>
                <a:lnTo>
                  <a:pt x="2059" y="2016"/>
                </a:lnTo>
                <a:lnTo>
                  <a:pt x="2063" y="1994"/>
                </a:lnTo>
                <a:lnTo>
                  <a:pt x="2066" y="1972"/>
                </a:lnTo>
                <a:lnTo>
                  <a:pt x="2069" y="1949"/>
                </a:lnTo>
                <a:lnTo>
                  <a:pt x="2071" y="1925"/>
                </a:lnTo>
                <a:lnTo>
                  <a:pt x="2073" y="1902"/>
                </a:lnTo>
                <a:lnTo>
                  <a:pt x="2074" y="1878"/>
                </a:lnTo>
                <a:lnTo>
                  <a:pt x="2074" y="1853"/>
                </a:lnTo>
                <a:lnTo>
                  <a:pt x="2074" y="1822"/>
                </a:lnTo>
                <a:lnTo>
                  <a:pt x="2071" y="1790"/>
                </a:lnTo>
                <a:lnTo>
                  <a:pt x="2069" y="1759"/>
                </a:lnTo>
                <a:lnTo>
                  <a:pt x="2065" y="1730"/>
                </a:lnTo>
                <a:lnTo>
                  <a:pt x="2060" y="1701"/>
                </a:lnTo>
                <a:lnTo>
                  <a:pt x="2054" y="1674"/>
                </a:lnTo>
                <a:lnTo>
                  <a:pt x="2048" y="1647"/>
                </a:lnTo>
                <a:lnTo>
                  <a:pt x="2040" y="1621"/>
                </a:lnTo>
                <a:lnTo>
                  <a:pt x="2031" y="1597"/>
                </a:lnTo>
                <a:lnTo>
                  <a:pt x="2021" y="1572"/>
                </a:lnTo>
                <a:lnTo>
                  <a:pt x="2010" y="1550"/>
                </a:lnTo>
                <a:lnTo>
                  <a:pt x="1999" y="1528"/>
                </a:lnTo>
                <a:lnTo>
                  <a:pt x="1986" y="1507"/>
                </a:lnTo>
                <a:lnTo>
                  <a:pt x="1972" y="1488"/>
                </a:lnTo>
                <a:lnTo>
                  <a:pt x="1958" y="1470"/>
                </a:lnTo>
                <a:lnTo>
                  <a:pt x="1943" y="1451"/>
                </a:lnTo>
                <a:lnTo>
                  <a:pt x="1927" y="1435"/>
                </a:lnTo>
                <a:lnTo>
                  <a:pt x="1910" y="1419"/>
                </a:lnTo>
                <a:lnTo>
                  <a:pt x="1892" y="1405"/>
                </a:lnTo>
                <a:lnTo>
                  <a:pt x="1873" y="1391"/>
                </a:lnTo>
                <a:lnTo>
                  <a:pt x="1854" y="1379"/>
                </a:lnTo>
                <a:lnTo>
                  <a:pt x="1833" y="1368"/>
                </a:lnTo>
                <a:lnTo>
                  <a:pt x="1812" y="1357"/>
                </a:lnTo>
                <a:lnTo>
                  <a:pt x="1790" y="1349"/>
                </a:lnTo>
                <a:lnTo>
                  <a:pt x="1768" y="1340"/>
                </a:lnTo>
                <a:lnTo>
                  <a:pt x="1745" y="1333"/>
                </a:lnTo>
                <a:lnTo>
                  <a:pt x="1720" y="1327"/>
                </a:lnTo>
                <a:lnTo>
                  <a:pt x="1696" y="1322"/>
                </a:lnTo>
                <a:lnTo>
                  <a:pt x="1670" y="1318"/>
                </a:lnTo>
                <a:lnTo>
                  <a:pt x="1645" y="1316"/>
                </a:lnTo>
                <a:lnTo>
                  <a:pt x="1618" y="1313"/>
                </a:lnTo>
                <a:lnTo>
                  <a:pt x="1591" y="1313"/>
                </a:lnTo>
                <a:lnTo>
                  <a:pt x="793" y="1313"/>
                </a:lnTo>
                <a:lnTo>
                  <a:pt x="793" y="3379"/>
                </a:lnTo>
                <a:lnTo>
                  <a:pt x="1224" y="3379"/>
                </a:lnTo>
                <a:lnTo>
                  <a:pt x="1224" y="2523"/>
                </a:lnTo>
                <a:close/>
                <a:moveTo>
                  <a:pt x="3527" y="3379"/>
                </a:moveTo>
                <a:lnTo>
                  <a:pt x="3527" y="3061"/>
                </a:lnTo>
                <a:lnTo>
                  <a:pt x="2810" y="3061"/>
                </a:lnTo>
                <a:lnTo>
                  <a:pt x="2810" y="2457"/>
                </a:lnTo>
                <a:lnTo>
                  <a:pt x="3450" y="2457"/>
                </a:lnTo>
                <a:lnTo>
                  <a:pt x="3450" y="2139"/>
                </a:lnTo>
                <a:lnTo>
                  <a:pt x="2810" y="2139"/>
                </a:lnTo>
                <a:lnTo>
                  <a:pt x="2810" y="1631"/>
                </a:lnTo>
                <a:lnTo>
                  <a:pt x="3505" y="1631"/>
                </a:lnTo>
                <a:lnTo>
                  <a:pt x="3505" y="1313"/>
                </a:lnTo>
                <a:lnTo>
                  <a:pt x="2378" y="1313"/>
                </a:lnTo>
                <a:lnTo>
                  <a:pt x="2378" y="3379"/>
                </a:lnTo>
                <a:lnTo>
                  <a:pt x="3527" y="337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1" name="Symbol Wasser"/>
          <p:cNvSpPr>
            <a:spLocks noChangeAspect="1" noEditPoints="1"/>
          </p:cNvSpPr>
          <p:nvPr userDrawn="1"/>
        </p:nvSpPr>
        <p:spPr bwMode="auto">
          <a:xfrm>
            <a:off x="8245080" y="2806200"/>
            <a:ext cx="2318040" cy="2079529"/>
          </a:xfrm>
          <a:custGeom>
            <a:avLst/>
            <a:gdLst>
              <a:gd name="T0" fmla="*/ 3987 w 4977"/>
              <a:gd name="T1" fmla="*/ 2458 h 4467"/>
              <a:gd name="T2" fmla="*/ 3958 w 4977"/>
              <a:gd name="T3" fmla="*/ 2462 h 4467"/>
              <a:gd name="T4" fmla="*/ 3939 w 4977"/>
              <a:gd name="T5" fmla="*/ 2484 h 4467"/>
              <a:gd name="T6" fmla="*/ 3457 w 4977"/>
              <a:gd name="T7" fmla="*/ 2813 h 4467"/>
              <a:gd name="T8" fmla="*/ 3324 w 4977"/>
              <a:gd name="T9" fmla="*/ 2383 h 4467"/>
              <a:gd name="T10" fmla="*/ 3115 w 4977"/>
              <a:gd name="T11" fmla="*/ 1894 h 4467"/>
              <a:gd name="T12" fmla="*/ 2864 w 4977"/>
              <a:gd name="T13" fmla="*/ 1394 h 4467"/>
              <a:gd name="T14" fmla="*/ 2609 w 4977"/>
              <a:gd name="T15" fmla="*/ 930 h 4467"/>
              <a:gd name="T16" fmla="*/ 2239 w 4977"/>
              <a:gd name="T17" fmla="*/ 305 h 4467"/>
              <a:gd name="T18" fmla="*/ 1809 w 4977"/>
              <a:gd name="T19" fmla="*/ 384 h 4467"/>
              <a:gd name="T20" fmla="*/ 1437 w 4977"/>
              <a:gd name="T21" fmla="*/ 1019 h 4467"/>
              <a:gd name="T22" fmla="*/ 1180 w 4977"/>
              <a:gd name="T23" fmla="*/ 1493 h 4467"/>
              <a:gd name="T24" fmla="*/ 934 w 4977"/>
              <a:gd name="T25" fmla="*/ 1994 h 4467"/>
              <a:gd name="T26" fmla="*/ 738 w 4977"/>
              <a:gd name="T27" fmla="*/ 2476 h 4467"/>
              <a:gd name="T28" fmla="*/ 0 w 4977"/>
              <a:gd name="T29" fmla="*/ 2813 h 4467"/>
              <a:gd name="T30" fmla="*/ 656 w 4977"/>
              <a:gd name="T31" fmla="*/ 3379 h 4467"/>
              <a:gd name="T32" fmla="*/ 771 w 4977"/>
              <a:gd name="T33" fmla="*/ 3686 h 4467"/>
              <a:gd name="T34" fmla="*/ 949 w 4977"/>
              <a:gd name="T35" fmla="*/ 3953 h 4467"/>
              <a:gd name="T36" fmla="*/ 1181 w 4977"/>
              <a:gd name="T37" fmla="*/ 4176 h 4467"/>
              <a:gd name="T38" fmla="*/ 1459 w 4977"/>
              <a:gd name="T39" fmla="*/ 4341 h 4467"/>
              <a:gd name="T40" fmla="*/ 1772 w 4977"/>
              <a:gd name="T41" fmla="*/ 4441 h 4467"/>
              <a:gd name="T42" fmla="*/ 2053 w 4977"/>
              <a:gd name="T43" fmla="*/ 4467 h 4467"/>
              <a:gd name="T44" fmla="*/ 2388 w 4977"/>
              <a:gd name="T45" fmla="*/ 4426 h 4467"/>
              <a:gd name="T46" fmla="*/ 2695 w 4977"/>
              <a:gd name="T47" fmla="*/ 4313 h 4467"/>
              <a:gd name="T48" fmla="*/ 2965 w 4977"/>
              <a:gd name="T49" fmla="*/ 4135 h 4467"/>
              <a:gd name="T50" fmla="*/ 3188 w 4977"/>
              <a:gd name="T51" fmla="*/ 3903 h 4467"/>
              <a:gd name="T52" fmla="*/ 3354 w 4977"/>
              <a:gd name="T53" fmla="*/ 3627 h 4467"/>
              <a:gd name="T54" fmla="*/ 3455 w 4977"/>
              <a:gd name="T55" fmla="*/ 3314 h 4467"/>
              <a:gd name="T56" fmla="*/ 3937 w 4977"/>
              <a:gd name="T57" fmla="*/ 3503 h 4467"/>
              <a:gd name="T58" fmla="*/ 3949 w 4977"/>
              <a:gd name="T59" fmla="*/ 3533 h 4467"/>
              <a:gd name="T60" fmla="*/ 3975 w 4977"/>
              <a:gd name="T61" fmla="*/ 3544 h 4467"/>
              <a:gd name="T62" fmla="*/ 4009 w 4977"/>
              <a:gd name="T63" fmla="*/ 3535 h 4467"/>
              <a:gd name="T64" fmla="*/ 4817 w 4977"/>
              <a:gd name="T65" fmla="*/ 3115 h 4467"/>
              <a:gd name="T66" fmla="*/ 4954 w 4977"/>
              <a:gd name="T67" fmla="*/ 3044 h 4467"/>
              <a:gd name="T68" fmla="*/ 4975 w 4977"/>
              <a:gd name="T69" fmla="*/ 3021 h 4467"/>
              <a:gd name="T70" fmla="*/ 4975 w 4977"/>
              <a:gd name="T71" fmla="*/ 2997 h 4467"/>
              <a:gd name="T72" fmla="*/ 4954 w 4977"/>
              <a:gd name="T73" fmla="*/ 2974 h 4467"/>
              <a:gd name="T74" fmla="*/ 1887 w 4977"/>
              <a:gd name="T75" fmla="*/ 4080 h 4467"/>
              <a:gd name="T76" fmla="*/ 1636 w 4977"/>
              <a:gd name="T77" fmla="*/ 4010 h 4467"/>
              <a:gd name="T78" fmla="*/ 1414 w 4977"/>
              <a:gd name="T79" fmla="*/ 3881 h 4467"/>
              <a:gd name="T80" fmla="*/ 1230 w 4977"/>
              <a:gd name="T81" fmla="*/ 3706 h 4467"/>
              <a:gd name="T82" fmla="*/ 1092 w 4977"/>
              <a:gd name="T83" fmla="*/ 3491 h 4467"/>
              <a:gd name="T84" fmla="*/ 1009 w 4977"/>
              <a:gd name="T85" fmla="*/ 3246 h 4467"/>
              <a:gd name="T86" fmla="*/ 989 w 4977"/>
              <a:gd name="T87" fmla="*/ 2988 h 4467"/>
              <a:gd name="T88" fmla="*/ 1052 w 4977"/>
              <a:gd name="T89" fmla="*/ 2708 h 4467"/>
              <a:gd name="T90" fmla="*/ 1185 w 4977"/>
              <a:gd name="T91" fmla="*/ 2352 h 4467"/>
              <a:gd name="T92" fmla="*/ 1368 w 4977"/>
              <a:gd name="T93" fmla="*/ 1951 h 4467"/>
              <a:gd name="T94" fmla="*/ 1626 w 4977"/>
              <a:gd name="T95" fmla="*/ 1454 h 4467"/>
              <a:gd name="T96" fmla="*/ 2048 w 4977"/>
              <a:gd name="T97" fmla="*/ 713 h 4467"/>
              <a:gd name="T98" fmla="*/ 2410 w 4977"/>
              <a:gd name="T99" fmla="*/ 1345 h 4467"/>
              <a:gd name="T100" fmla="*/ 2779 w 4977"/>
              <a:gd name="T101" fmla="*/ 2060 h 4467"/>
              <a:gd name="T102" fmla="*/ 2931 w 4977"/>
              <a:gd name="T103" fmla="*/ 2401 h 4467"/>
              <a:gd name="T104" fmla="*/ 3043 w 4977"/>
              <a:gd name="T105" fmla="*/ 2707 h 4467"/>
              <a:gd name="T106" fmla="*/ 3096 w 4977"/>
              <a:gd name="T107" fmla="*/ 3181 h 4467"/>
              <a:gd name="T108" fmla="*/ 3036 w 4977"/>
              <a:gd name="T109" fmla="*/ 3413 h 4467"/>
              <a:gd name="T110" fmla="*/ 2928 w 4977"/>
              <a:gd name="T111" fmla="*/ 3621 h 4467"/>
              <a:gd name="T112" fmla="*/ 2779 w 4977"/>
              <a:gd name="T113" fmla="*/ 3798 h 4467"/>
              <a:gd name="T114" fmla="*/ 2595 w 4977"/>
              <a:gd name="T115" fmla="*/ 3940 h 4467"/>
              <a:gd name="T116" fmla="*/ 2382 w 4977"/>
              <a:gd name="T117" fmla="*/ 4039 h 4467"/>
              <a:gd name="T118" fmla="*/ 2147 w 4977"/>
              <a:gd name="T119" fmla="*/ 4088 h 4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77" h="4467">
                <a:moveTo>
                  <a:pt x="4948" y="2971"/>
                </a:moveTo>
                <a:lnTo>
                  <a:pt x="4009" y="2466"/>
                </a:lnTo>
                <a:lnTo>
                  <a:pt x="4002" y="2463"/>
                </a:lnTo>
                <a:lnTo>
                  <a:pt x="3994" y="2460"/>
                </a:lnTo>
                <a:lnTo>
                  <a:pt x="3987" y="2458"/>
                </a:lnTo>
                <a:lnTo>
                  <a:pt x="3981" y="2457"/>
                </a:lnTo>
                <a:lnTo>
                  <a:pt x="3975" y="2457"/>
                </a:lnTo>
                <a:lnTo>
                  <a:pt x="3969" y="2458"/>
                </a:lnTo>
                <a:lnTo>
                  <a:pt x="3963" y="2460"/>
                </a:lnTo>
                <a:lnTo>
                  <a:pt x="3958" y="2462"/>
                </a:lnTo>
                <a:lnTo>
                  <a:pt x="3953" y="2465"/>
                </a:lnTo>
                <a:lnTo>
                  <a:pt x="3948" y="2468"/>
                </a:lnTo>
                <a:lnTo>
                  <a:pt x="3944" y="2473"/>
                </a:lnTo>
                <a:lnTo>
                  <a:pt x="3942" y="2478"/>
                </a:lnTo>
                <a:lnTo>
                  <a:pt x="3939" y="2484"/>
                </a:lnTo>
                <a:lnTo>
                  <a:pt x="3937" y="2491"/>
                </a:lnTo>
                <a:lnTo>
                  <a:pt x="3937" y="2499"/>
                </a:lnTo>
                <a:lnTo>
                  <a:pt x="3936" y="2506"/>
                </a:lnTo>
                <a:lnTo>
                  <a:pt x="3936" y="2813"/>
                </a:lnTo>
                <a:lnTo>
                  <a:pt x="3457" y="2813"/>
                </a:lnTo>
                <a:lnTo>
                  <a:pt x="3438" y="2735"/>
                </a:lnTo>
                <a:lnTo>
                  <a:pt x="3416" y="2652"/>
                </a:lnTo>
                <a:lnTo>
                  <a:pt x="3389" y="2565"/>
                </a:lnTo>
                <a:lnTo>
                  <a:pt x="3359" y="2476"/>
                </a:lnTo>
                <a:lnTo>
                  <a:pt x="3324" y="2383"/>
                </a:lnTo>
                <a:lnTo>
                  <a:pt x="3288" y="2288"/>
                </a:lnTo>
                <a:lnTo>
                  <a:pt x="3249" y="2192"/>
                </a:lnTo>
                <a:lnTo>
                  <a:pt x="3206" y="2094"/>
                </a:lnTo>
                <a:lnTo>
                  <a:pt x="3162" y="1994"/>
                </a:lnTo>
                <a:lnTo>
                  <a:pt x="3115" y="1894"/>
                </a:lnTo>
                <a:lnTo>
                  <a:pt x="3067" y="1793"/>
                </a:lnTo>
                <a:lnTo>
                  <a:pt x="3018" y="1693"/>
                </a:lnTo>
                <a:lnTo>
                  <a:pt x="2966" y="1592"/>
                </a:lnTo>
                <a:lnTo>
                  <a:pt x="2916" y="1493"/>
                </a:lnTo>
                <a:lnTo>
                  <a:pt x="2864" y="1394"/>
                </a:lnTo>
                <a:lnTo>
                  <a:pt x="2812" y="1297"/>
                </a:lnTo>
                <a:lnTo>
                  <a:pt x="2761" y="1202"/>
                </a:lnTo>
                <a:lnTo>
                  <a:pt x="2710" y="1109"/>
                </a:lnTo>
                <a:lnTo>
                  <a:pt x="2658" y="1019"/>
                </a:lnTo>
                <a:lnTo>
                  <a:pt x="2609" y="930"/>
                </a:lnTo>
                <a:lnTo>
                  <a:pt x="2515" y="765"/>
                </a:lnTo>
                <a:lnTo>
                  <a:pt x="2428" y="618"/>
                </a:lnTo>
                <a:lnTo>
                  <a:pt x="2351" y="490"/>
                </a:lnTo>
                <a:lnTo>
                  <a:pt x="2288" y="384"/>
                </a:lnTo>
                <a:lnTo>
                  <a:pt x="2239" y="305"/>
                </a:lnTo>
                <a:lnTo>
                  <a:pt x="2207" y="253"/>
                </a:lnTo>
                <a:lnTo>
                  <a:pt x="2048" y="0"/>
                </a:lnTo>
                <a:lnTo>
                  <a:pt x="1889" y="253"/>
                </a:lnTo>
                <a:lnTo>
                  <a:pt x="1857" y="305"/>
                </a:lnTo>
                <a:lnTo>
                  <a:pt x="1809" y="384"/>
                </a:lnTo>
                <a:lnTo>
                  <a:pt x="1744" y="490"/>
                </a:lnTo>
                <a:lnTo>
                  <a:pt x="1668" y="618"/>
                </a:lnTo>
                <a:lnTo>
                  <a:pt x="1581" y="765"/>
                </a:lnTo>
                <a:lnTo>
                  <a:pt x="1486" y="930"/>
                </a:lnTo>
                <a:lnTo>
                  <a:pt x="1437" y="1019"/>
                </a:lnTo>
                <a:lnTo>
                  <a:pt x="1387" y="1109"/>
                </a:lnTo>
                <a:lnTo>
                  <a:pt x="1335" y="1202"/>
                </a:lnTo>
                <a:lnTo>
                  <a:pt x="1284" y="1297"/>
                </a:lnTo>
                <a:lnTo>
                  <a:pt x="1232" y="1394"/>
                </a:lnTo>
                <a:lnTo>
                  <a:pt x="1180" y="1493"/>
                </a:lnTo>
                <a:lnTo>
                  <a:pt x="1129" y="1592"/>
                </a:lnTo>
                <a:lnTo>
                  <a:pt x="1079" y="1693"/>
                </a:lnTo>
                <a:lnTo>
                  <a:pt x="1029" y="1793"/>
                </a:lnTo>
                <a:lnTo>
                  <a:pt x="981" y="1894"/>
                </a:lnTo>
                <a:lnTo>
                  <a:pt x="934" y="1994"/>
                </a:lnTo>
                <a:lnTo>
                  <a:pt x="889" y="2094"/>
                </a:lnTo>
                <a:lnTo>
                  <a:pt x="848" y="2192"/>
                </a:lnTo>
                <a:lnTo>
                  <a:pt x="807" y="2288"/>
                </a:lnTo>
                <a:lnTo>
                  <a:pt x="771" y="2383"/>
                </a:lnTo>
                <a:lnTo>
                  <a:pt x="738" y="2476"/>
                </a:lnTo>
                <a:lnTo>
                  <a:pt x="707" y="2565"/>
                </a:lnTo>
                <a:lnTo>
                  <a:pt x="680" y="2652"/>
                </a:lnTo>
                <a:lnTo>
                  <a:pt x="657" y="2735"/>
                </a:lnTo>
                <a:lnTo>
                  <a:pt x="639" y="2813"/>
                </a:lnTo>
                <a:lnTo>
                  <a:pt x="0" y="2813"/>
                </a:lnTo>
                <a:lnTo>
                  <a:pt x="0" y="3181"/>
                </a:lnTo>
                <a:lnTo>
                  <a:pt x="620" y="3181"/>
                </a:lnTo>
                <a:lnTo>
                  <a:pt x="629" y="3248"/>
                </a:lnTo>
                <a:lnTo>
                  <a:pt x="641" y="3314"/>
                </a:lnTo>
                <a:lnTo>
                  <a:pt x="656" y="3379"/>
                </a:lnTo>
                <a:lnTo>
                  <a:pt x="673" y="3442"/>
                </a:lnTo>
                <a:lnTo>
                  <a:pt x="694" y="3506"/>
                </a:lnTo>
                <a:lnTo>
                  <a:pt x="716" y="3567"/>
                </a:lnTo>
                <a:lnTo>
                  <a:pt x="743" y="3627"/>
                </a:lnTo>
                <a:lnTo>
                  <a:pt x="771" y="3686"/>
                </a:lnTo>
                <a:lnTo>
                  <a:pt x="801" y="3742"/>
                </a:lnTo>
                <a:lnTo>
                  <a:pt x="834" y="3798"/>
                </a:lnTo>
                <a:lnTo>
                  <a:pt x="871" y="3852"/>
                </a:lnTo>
                <a:lnTo>
                  <a:pt x="909" y="3903"/>
                </a:lnTo>
                <a:lnTo>
                  <a:pt x="949" y="3953"/>
                </a:lnTo>
                <a:lnTo>
                  <a:pt x="992" y="4002"/>
                </a:lnTo>
                <a:lnTo>
                  <a:pt x="1036" y="4049"/>
                </a:lnTo>
                <a:lnTo>
                  <a:pt x="1082" y="4093"/>
                </a:lnTo>
                <a:lnTo>
                  <a:pt x="1131" y="4135"/>
                </a:lnTo>
                <a:lnTo>
                  <a:pt x="1181" y="4176"/>
                </a:lnTo>
                <a:lnTo>
                  <a:pt x="1234" y="4214"/>
                </a:lnTo>
                <a:lnTo>
                  <a:pt x="1288" y="4249"/>
                </a:lnTo>
                <a:lnTo>
                  <a:pt x="1343" y="4282"/>
                </a:lnTo>
                <a:lnTo>
                  <a:pt x="1400" y="4313"/>
                </a:lnTo>
                <a:lnTo>
                  <a:pt x="1459" y="4341"/>
                </a:lnTo>
                <a:lnTo>
                  <a:pt x="1519" y="4366"/>
                </a:lnTo>
                <a:lnTo>
                  <a:pt x="1581" y="4388"/>
                </a:lnTo>
                <a:lnTo>
                  <a:pt x="1644" y="4409"/>
                </a:lnTo>
                <a:lnTo>
                  <a:pt x="1707" y="4426"/>
                </a:lnTo>
                <a:lnTo>
                  <a:pt x="1772" y="4441"/>
                </a:lnTo>
                <a:lnTo>
                  <a:pt x="1839" y="4452"/>
                </a:lnTo>
                <a:lnTo>
                  <a:pt x="1905" y="4461"/>
                </a:lnTo>
                <a:lnTo>
                  <a:pt x="1974" y="4465"/>
                </a:lnTo>
                <a:lnTo>
                  <a:pt x="2042" y="4467"/>
                </a:lnTo>
                <a:lnTo>
                  <a:pt x="2053" y="4467"/>
                </a:lnTo>
                <a:lnTo>
                  <a:pt x="2122" y="4465"/>
                </a:lnTo>
                <a:lnTo>
                  <a:pt x="2190" y="4461"/>
                </a:lnTo>
                <a:lnTo>
                  <a:pt x="2257" y="4452"/>
                </a:lnTo>
                <a:lnTo>
                  <a:pt x="2323" y="4441"/>
                </a:lnTo>
                <a:lnTo>
                  <a:pt x="2388" y="4426"/>
                </a:lnTo>
                <a:lnTo>
                  <a:pt x="2453" y="4409"/>
                </a:lnTo>
                <a:lnTo>
                  <a:pt x="2515" y="4388"/>
                </a:lnTo>
                <a:lnTo>
                  <a:pt x="2576" y="4366"/>
                </a:lnTo>
                <a:lnTo>
                  <a:pt x="2636" y="4341"/>
                </a:lnTo>
                <a:lnTo>
                  <a:pt x="2695" y="4313"/>
                </a:lnTo>
                <a:lnTo>
                  <a:pt x="2752" y="4282"/>
                </a:lnTo>
                <a:lnTo>
                  <a:pt x="2809" y="4249"/>
                </a:lnTo>
                <a:lnTo>
                  <a:pt x="2862" y="4214"/>
                </a:lnTo>
                <a:lnTo>
                  <a:pt x="2914" y="4176"/>
                </a:lnTo>
                <a:lnTo>
                  <a:pt x="2965" y="4135"/>
                </a:lnTo>
                <a:lnTo>
                  <a:pt x="3013" y="4093"/>
                </a:lnTo>
                <a:lnTo>
                  <a:pt x="3060" y="4049"/>
                </a:lnTo>
                <a:lnTo>
                  <a:pt x="3104" y="4002"/>
                </a:lnTo>
                <a:lnTo>
                  <a:pt x="3147" y="3953"/>
                </a:lnTo>
                <a:lnTo>
                  <a:pt x="3188" y="3903"/>
                </a:lnTo>
                <a:lnTo>
                  <a:pt x="3225" y="3852"/>
                </a:lnTo>
                <a:lnTo>
                  <a:pt x="3261" y="3798"/>
                </a:lnTo>
                <a:lnTo>
                  <a:pt x="3294" y="3742"/>
                </a:lnTo>
                <a:lnTo>
                  <a:pt x="3326" y="3686"/>
                </a:lnTo>
                <a:lnTo>
                  <a:pt x="3354" y="3627"/>
                </a:lnTo>
                <a:lnTo>
                  <a:pt x="3379" y="3567"/>
                </a:lnTo>
                <a:lnTo>
                  <a:pt x="3403" y="3506"/>
                </a:lnTo>
                <a:lnTo>
                  <a:pt x="3423" y="3442"/>
                </a:lnTo>
                <a:lnTo>
                  <a:pt x="3441" y="3379"/>
                </a:lnTo>
                <a:lnTo>
                  <a:pt x="3455" y="3314"/>
                </a:lnTo>
                <a:lnTo>
                  <a:pt x="3466" y="3248"/>
                </a:lnTo>
                <a:lnTo>
                  <a:pt x="3475" y="3181"/>
                </a:lnTo>
                <a:lnTo>
                  <a:pt x="3936" y="3181"/>
                </a:lnTo>
                <a:lnTo>
                  <a:pt x="3936" y="3495"/>
                </a:lnTo>
                <a:lnTo>
                  <a:pt x="3937" y="3503"/>
                </a:lnTo>
                <a:lnTo>
                  <a:pt x="3937" y="3510"/>
                </a:lnTo>
                <a:lnTo>
                  <a:pt x="3939" y="3517"/>
                </a:lnTo>
                <a:lnTo>
                  <a:pt x="3942" y="3523"/>
                </a:lnTo>
                <a:lnTo>
                  <a:pt x="3946" y="3528"/>
                </a:lnTo>
                <a:lnTo>
                  <a:pt x="3949" y="3533"/>
                </a:lnTo>
                <a:lnTo>
                  <a:pt x="3953" y="3536"/>
                </a:lnTo>
                <a:lnTo>
                  <a:pt x="3958" y="3539"/>
                </a:lnTo>
                <a:lnTo>
                  <a:pt x="3963" y="3541"/>
                </a:lnTo>
                <a:lnTo>
                  <a:pt x="3969" y="3544"/>
                </a:lnTo>
                <a:lnTo>
                  <a:pt x="3975" y="3544"/>
                </a:lnTo>
                <a:lnTo>
                  <a:pt x="3981" y="3544"/>
                </a:lnTo>
                <a:lnTo>
                  <a:pt x="3987" y="3544"/>
                </a:lnTo>
                <a:lnTo>
                  <a:pt x="3994" y="3541"/>
                </a:lnTo>
                <a:lnTo>
                  <a:pt x="4002" y="3539"/>
                </a:lnTo>
                <a:lnTo>
                  <a:pt x="4009" y="3535"/>
                </a:lnTo>
                <a:lnTo>
                  <a:pt x="4686" y="3183"/>
                </a:lnTo>
                <a:lnTo>
                  <a:pt x="4697" y="3177"/>
                </a:lnTo>
                <a:lnTo>
                  <a:pt x="4728" y="3162"/>
                </a:lnTo>
                <a:lnTo>
                  <a:pt x="4769" y="3140"/>
                </a:lnTo>
                <a:lnTo>
                  <a:pt x="4817" y="3115"/>
                </a:lnTo>
                <a:lnTo>
                  <a:pt x="4865" y="3090"/>
                </a:lnTo>
                <a:lnTo>
                  <a:pt x="4906" y="3068"/>
                </a:lnTo>
                <a:lnTo>
                  <a:pt x="4936" y="3054"/>
                </a:lnTo>
                <a:lnTo>
                  <a:pt x="4947" y="3048"/>
                </a:lnTo>
                <a:lnTo>
                  <a:pt x="4954" y="3044"/>
                </a:lnTo>
                <a:lnTo>
                  <a:pt x="4960" y="3039"/>
                </a:lnTo>
                <a:lnTo>
                  <a:pt x="4965" y="3035"/>
                </a:lnTo>
                <a:lnTo>
                  <a:pt x="4970" y="3030"/>
                </a:lnTo>
                <a:lnTo>
                  <a:pt x="4972" y="3026"/>
                </a:lnTo>
                <a:lnTo>
                  <a:pt x="4975" y="3021"/>
                </a:lnTo>
                <a:lnTo>
                  <a:pt x="4977" y="3016"/>
                </a:lnTo>
                <a:lnTo>
                  <a:pt x="4977" y="3011"/>
                </a:lnTo>
                <a:lnTo>
                  <a:pt x="4977" y="3007"/>
                </a:lnTo>
                <a:lnTo>
                  <a:pt x="4977" y="3002"/>
                </a:lnTo>
                <a:lnTo>
                  <a:pt x="4975" y="2997"/>
                </a:lnTo>
                <a:lnTo>
                  <a:pt x="4972" y="2993"/>
                </a:lnTo>
                <a:lnTo>
                  <a:pt x="4970" y="2988"/>
                </a:lnTo>
                <a:lnTo>
                  <a:pt x="4965" y="2983"/>
                </a:lnTo>
                <a:lnTo>
                  <a:pt x="4960" y="2979"/>
                </a:lnTo>
                <a:lnTo>
                  <a:pt x="4954" y="2974"/>
                </a:lnTo>
                <a:lnTo>
                  <a:pt x="4948" y="2971"/>
                </a:lnTo>
                <a:close/>
                <a:moveTo>
                  <a:pt x="2048" y="4093"/>
                </a:moveTo>
                <a:lnTo>
                  <a:pt x="1993" y="4091"/>
                </a:lnTo>
                <a:lnTo>
                  <a:pt x="1939" y="4087"/>
                </a:lnTo>
                <a:lnTo>
                  <a:pt x="1887" y="4080"/>
                </a:lnTo>
                <a:lnTo>
                  <a:pt x="1834" y="4071"/>
                </a:lnTo>
                <a:lnTo>
                  <a:pt x="1783" y="4060"/>
                </a:lnTo>
                <a:lnTo>
                  <a:pt x="1733" y="4045"/>
                </a:lnTo>
                <a:lnTo>
                  <a:pt x="1684" y="4028"/>
                </a:lnTo>
                <a:lnTo>
                  <a:pt x="1636" y="4010"/>
                </a:lnTo>
                <a:lnTo>
                  <a:pt x="1589" y="3988"/>
                </a:lnTo>
                <a:lnTo>
                  <a:pt x="1543" y="3964"/>
                </a:lnTo>
                <a:lnTo>
                  <a:pt x="1498" y="3939"/>
                </a:lnTo>
                <a:lnTo>
                  <a:pt x="1455" y="3912"/>
                </a:lnTo>
                <a:lnTo>
                  <a:pt x="1414" y="3881"/>
                </a:lnTo>
                <a:lnTo>
                  <a:pt x="1373" y="3851"/>
                </a:lnTo>
                <a:lnTo>
                  <a:pt x="1335" y="3816"/>
                </a:lnTo>
                <a:lnTo>
                  <a:pt x="1299" y="3782"/>
                </a:lnTo>
                <a:lnTo>
                  <a:pt x="1263" y="3744"/>
                </a:lnTo>
                <a:lnTo>
                  <a:pt x="1230" y="3706"/>
                </a:lnTo>
                <a:lnTo>
                  <a:pt x="1199" y="3666"/>
                </a:lnTo>
                <a:lnTo>
                  <a:pt x="1169" y="3624"/>
                </a:lnTo>
                <a:lnTo>
                  <a:pt x="1141" y="3582"/>
                </a:lnTo>
                <a:lnTo>
                  <a:pt x="1115" y="3538"/>
                </a:lnTo>
                <a:lnTo>
                  <a:pt x="1092" y="3491"/>
                </a:lnTo>
                <a:lnTo>
                  <a:pt x="1071" y="3445"/>
                </a:lnTo>
                <a:lnTo>
                  <a:pt x="1052" y="3396"/>
                </a:lnTo>
                <a:lnTo>
                  <a:pt x="1036" y="3347"/>
                </a:lnTo>
                <a:lnTo>
                  <a:pt x="1021" y="3297"/>
                </a:lnTo>
                <a:lnTo>
                  <a:pt x="1009" y="3246"/>
                </a:lnTo>
                <a:lnTo>
                  <a:pt x="1000" y="3193"/>
                </a:lnTo>
                <a:lnTo>
                  <a:pt x="993" y="3140"/>
                </a:lnTo>
                <a:lnTo>
                  <a:pt x="989" y="3087"/>
                </a:lnTo>
                <a:lnTo>
                  <a:pt x="987" y="3033"/>
                </a:lnTo>
                <a:lnTo>
                  <a:pt x="989" y="2988"/>
                </a:lnTo>
                <a:lnTo>
                  <a:pt x="996" y="2939"/>
                </a:lnTo>
                <a:lnTo>
                  <a:pt x="1004" y="2886"/>
                </a:lnTo>
                <a:lnTo>
                  <a:pt x="1016" y="2830"/>
                </a:lnTo>
                <a:lnTo>
                  <a:pt x="1032" y="2770"/>
                </a:lnTo>
                <a:lnTo>
                  <a:pt x="1052" y="2708"/>
                </a:lnTo>
                <a:lnTo>
                  <a:pt x="1073" y="2642"/>
                </a:lnTo>
                <a:lnTo>
                  <a:pt x="1097" y="2572"/>
                </a:lnTo>
                <a:lnTo>
                  <a:pt x="1124" y="2501"/>
                </a:lnTo>
                <a:lnTo>
                  <a:pt x="1153" y="2428"/>
                </a:lnTo>
                <a:lnTo>
                  <a:pt x="1185" y="2352"/>
                </a:lnTo>
                <a:lnTo>
                  <a:pt x="1218" y="2275"/>
                </a:lnTo>
                <a:lnTo>
                  <a:pt x="1254" y="2196"/>
                </a:lnTo>
                <a:lnTo>
                  <a:pt x="1290" y="2115"/>
                </a:lnTo>
                <a:lnTo>
                  <a:pt x="1329" y="2034"/>
                </a:lnTo>
                <a:lnTo>
                  <a:pt x="1368" y="1951"/>
                </a:lnTo>
                <a:lnTo>
                  <a:pt x="1410" y="1869"/>
                </a:lnTo>
                <a:lnTo>
                  <a:pt x="1452" y="1786"/>
                </a:lnTo>
                <a:lnTo>
                  <a:pt x="1494" y="1702"/>
                </a:lnTo>
                <a:lnTo>
                  <a:pt x="1538" y="1619"/>
                </a:lnTo>
                <a:lnTo>
                  <a:pt x="1626" y="1454"/>
                </a:lnTo>
                <a:lnTo>
                  <a:pt x="1714" y="1291"/>
                </a:lnTo>
                <a:lnTo>
                  <a:pt x="1802" y="1135"/>
                </a:lnTo>
                <a:lnTo>
                  <a:pt x="1888" y="984"/>
                </a:lnTo>
                <a:lnTo>
                  <a:pt x="1971" y="842"/>
                </a:lnTo>
                <a:lnTo>
                  <a:pt x="2048" y="713"/>
                </a:lnTo>
                <a:lnTo>
                  <a:pt x="2114" y="825"/>
                </a:lnTo>
                <a:lnTo>
                  <a:pt x="2185" y="945"/>
                </a:lnTo>
                <a:lnTo>
                  <a:pt x="2258" y="1074"/>
                </a:lnTo>
                <a:lnTo>
                  <a:pt x="2334" y="1207"/>
                </a:lnTo>
                <a:lnTo>
                  <a:pt x="2410" y="1345"/>
                </a:lnTo>
                <a:lnTo>
                  <a:pt x="2487" y="1485"/>
                </a:lnTo>
                <a:lnTo>
                  <a:pt x="2563" y="1630"/>
                </a:lnTo>
                <a:lnTo>
                  <a:pt x="2637" y="1774"/>
                </a:lnTo>
                <a:lnTo>
                  <a:pt x="2710" y="1918"/>
                </a:lnTo>
                <a:lnTo>
                  <a:pt x="2779" y="2060"/>
                </a:lnTo>
                <a:lnTo>
                  <a:pt x="2812" y="2131"/>
                </a:lnTo>
                <a:lnTo>
                  <a:pt x="2844" y="2199"/>
                </a:lnTo>
                <a:lnTo>
                  <a:pt x="2875" y="2268"/>
                </a:lnTo>
                <a:lnTo>
                  <a:pt x="2904" y="2335"/>
                </a:lnTo>
                <a:lnTo>
                  <a:pt x="2931" y="2401"/>
                </a:lnTo>
                <a:lnTo>
                  <a:pt x="2958" y="2466"/>
                </a:lnTo>
                <a:lnTo>
                  <a:pt x="2982" y="2529"/>
                </a:lnTo>
                <a:lnTo>
                  <a:pt x="3004" y="2589"/>
                </a:lnTo>
                <a:lnTo>
                  <a:pt x="3025" y="2649"/>
                </a:lnTo>
                <a:lnTo>
                  <a:pt x="3043" y="2707"/>
                </a:lnTo>
                <a:lnTo>
                  <a:pt x="3060" y="2760"/>
                </a:lnTo>
                <a:lnTo>
                  <a:pt x="3074" y="2813"/>
                </a:lnTo>
                <a:lnTo>
                  <a:pt x="1999" y="2813"/>
                </a:lnTo>
                <a:lnTo>
                  <a:pt x="1999" y="3181"/>
                </a:lnTo>
                <a:lnTo>
                  <a:pt x="3096" y="3181"/>
                </a:lnTo>
                <a:lnTo>
                  <a:pt x="3089" y="3228"/>
                </a:lnTo>
                <a:lnTo>
                  <a:pt x="3079" y="3276"/>
                </a:lnTo>
                <a:lnTo>
                  <a:pt x="3067" y="3323"/>
                </a:lnTo>
                <a:lnTo>
                  <a:pt x="3052" y="3368"/>
                </a:lnTo>
                <a:lnTo>
                  <a:pt x="3036" y="3413"/>
                </a:lnTo>
                <a:lnTo>
                  <a:pt x="3019" y="3456"/>
                </a:lnTo>
                <a:lnTo>
                  <a:pt x="2998" y="3499"/>
                </a:lnTo>
                <a:lnTo>
                  <a:pt x="2977" y="3540"/>
                </a:lnTo>
                <a:lnTo>
                  <a:pt x="2954" y="3580"/>
                </a:lnTo>
                <a:lnTo>
                  <a:pt x="2928" y="3621"/>
                </a:lnTo>
                <a:lnTo>
                  <a:pt x="2901" y="3659"/>
                </a:lnTo>
                <a:lnTo>
                  <a:pt x="2873" y="3695"/>
                </a:lnTo>
                <a:lnTo>
                  <a:pt x="2844" y="3731"/>
                </a:lnTo>
                <a:lnTo>
                  <a:pt x="2812" y="3765"/>
                </a:lnTo>
                <a:lnTo>
                  <a:pt x="2779" y="3798"/>
                </a:lnTo>
                <a:lnTo>
                  <a:pt x="2745" y="3830"/>
                </a:lnTo>
                <a:lnTo>
                  <a:pt x="2710" y="3859"/>
                </a:lnTo>
                <a:lnTo>
                  <a:pt x="2673" y="3887"/>
                </a:lnTo>
                <a:lnTo>
                  <a:pt x="2635" y="3914"/>
                </a:lnTo>
                <a:lnTo>
                  <a:pt x="2595" y="3940"/>
                </a:lnTo>
                <a:lnTo>
                  <a:pt x="2554" y="3963"/>
                </a:lnTo>
                <a:lnTo>
                  <a:pt x="2513" y="3985"/>
                </a:lnTo>
                <a:lnTo>
                  <a:pt x="2470" y="4005"/>
                </a:lnTo>
                <a:lnTo>
                  <a:pt x="2427" y="4023"/>
                </a:lnTo>
                <a:lnTo>
                  <a:pt x="2382" y="4039"/>
                </a:lnTo>
                <a:lnTo>
                  <a:pt x="2337" y="4052"/>
                </a:lnTo>
                <a:lnTo>
                  <a:pt x="2290" y="4065"/>
                </a:lnTo>
                <a:lnTo>
                  <a:pt x="2244" y="4074"/>
                </a:lnTo>
                <a:lnTo>
                  <a:pt x="2195" y="4083"/>
                </a:lnTo>
                <a:lnTo>
                  <a:pt x="2147" y="4088"/>
                </a:lnTo>
                <a:lnTo>
                  <a:pt x="2098" y="4091"/>
                </a:lnTo>
                <a:lnTo>
                  <a:pt x="2048" y="409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9" name="Symbol Service"/>
          <p:cNvSpPr>
            <a:spLocks noChangeAspect="1" noEditPoints="1"/>
          </p:cNvSpPr>
          <p:nvPr userDrawn="1"/>
        </p:nvSpPr>
        <p:spPr bwMode="auto">
          <a:xfrm>
            <a:off x="5235120" y="2875320"/>
            <a:ext cx="1856880" cy="2006599"/>
          </a:xfrm>
          <a:custGeom>
            <a:avLst/>
            <a:gdLst>
              <a:gd name="T0" fmla="*/ 3564 w 4069"/>
              <a:gd name="T1" fmla="*/ 1023 h 4396"/>
              <a:gd name="T2" fmla="*/ 3399 w 4069"/>
              <a:gd name="T3" fmla="*/ 1416 h 4396"/>
              <a:gd name="T4" fmla="*/ 3514 w 4069"/>
              <a:gd name="T5" fmla="*/ 1608 h 4396"/>
              <a:gd name="T6" fmla="*/ 3600 w 4069"/>
              <a:gd name="T7" fmla="*/ 1812 h 4396"/>
              <a:gd name="T8" fmla="*/ 3660 w 4069"/>
              <a:gd name="T9" fmla="*/ 2028 h 4396"/>
              <a:gd name="T10" fmla="*/ 3691 w 4069"/>
              <a:gd name="T11" fmla="*/ 2250 h 4396"/>
              <a:gd name="T12" fmla="*/ 3675 w 4069"/>
              <a:gd name="T13" fmla="*/ 2616 h 4396"/>
              <a:gd name="T14" fmla="*/ 3531 w 4069"/>
              <a:gd name="T15" fmla="*/ 3081 h 4396"/>
              <a:gd name="T16" fmla="*/ 3263 w 4069"/>
              <a:gd name="T17" fmla="*/ 3478 h 4396"/>
              <a:gd name="T18" fmla="*/ 2895 w 4069"/>
              <a:gd name="T19" fmla="*/ 3782 h 4396"/>
              <a:gd name="T20" fmla="*/ 2449 w 4069"/>
              <a:gd name="T21" fmla="*/ 3970 h 4396"/>
              <a:gd name="T22" fmla="*/ 1949 w 4069"/>
              <a:gd name="T23" fmla="*/ 4020 h 4396"/>
              <a:gd name="T24" fmla="*/ 1465 w 4069"/>
              <a:gd name="T25" fmla="*/ 3921 h 4396"/>
              <a:gd name="T26" fmla="*/ 1042 w 4069"/>
              <a:gd name="T27" fmla="*/ 3692 h 4396"/>
              <a:gd name="T28" fmla="*/ 704 w 4069"/>
              <a:gd name="T29" fmla="*/ 3355 h 4396"/>
              <a:gd name="T30" fmla="*/ 476 w 4069"/>
              <a:gd name="T31" fmla="*/ 2932 h 4396"/>
              <a:gd name="T32" fmla="*/ 377 w 4069"/>
              <a:gd name="T33" fmla="*/ 2448 h 4396"/>
              <a:gd name="T34" fmla="*/ 422 w 4069"/>
              <a:gd name="T35" fmla="*/ 1970 h 4396"/>
              <a:gd name="T36" fmla="*/ 591 w 4069"/>
              <a:gd name="T37" fmla="*/ 1545 h 4396"/>
              <a:gd name="T38" fmla="*/ 866 w 4069"/>
              <a:gd name="T39" fmla="*/ 1187 h 4396"/>
              <a:gd name="T40" fmla="*/ 1226 w 4069"/>
              <a:gd name="T41" fmla="*/ 914 h 4396"/>
              <a:gd name="T42" fmla="*/ 1653 w 4069"/>
              <a:gd name="T43" fmla="*/ 748 h 4396"/>
              <a:gd name="T44" fmla="*/ 1886 w 4069"/>
              <a:gd name="T45" fmla="*/ 1044 h 4396"/>
              <a:gd name="T46" fmla="*/ 1903 w 4069"/>
              <a:gd name="T47" fmla="*/ 1077 h 4396"/>
              <a:gd name="T48" fmla="*/ 1938 w 4069"/>
              <a:gd name="T49" fmla="*/ 1084 h 4396"/>
              <a:gd name="T50" fmla="*/ 2910 w 4069"/>
              <a:gd name="T51" fmla="*/ 564 h 4396"/>
              <a:gd name="T52" fmla="*/ 2925 w 4069"/>
              <a:gd name="T53" fmla="*/ 534 h 4396"/>
              <a:gd name="T54" fmla="*/ 2908 w 4069"/>
              <a:gd name="T55" fmla="*/ 505 h 4396"/>
              <a:gd name="T56" fmla="*/ 2765 w 4069"/>
              <a:gd name="T57" fmla="*/ 428 h 4396"/>
              <a:gd name="T58" fmla="*/ 1952 w 4069"/>
              <a:gd name="T59" fmla="*/ 5 h 4396"/>
              <a:gd name="T60" fmla="*/ 1913 w 4069"/>
              <a:gd name="T61" fmla="*/ 2 h 4396"/>
              <a:gd name="T62" fmla="*/ 1890 w 4069"/>
              <a:gd name="T63" fmla="*/ 28 h 4396"/>
              <a:gd name="T64" fmla="*/ 1692 w 4069"/>
              <a:gd name="T65" fmla="*/ 359 h 4396"/>
              <a:gd name="T66" fmla="*/ 1148 w 4069"/>
              <a:gd name="T67" fmla="*/ 534 h 4396"/>
              <a:gd name="T68" fmla="*/ 682 w 4069"/>
              <a:gd name="T69" fmla="*/ 846 h 4396"/>
              <a:gd name="T70" fmla="*/ 319 w 4069"/>
              <a:gd name="T71" fmla="*/ 1270 h 4396"/>
              <a:gd name="T72" fmla="*/ 84 w 4069"/>
              <a:gd name="T73" fmla="*/ 1784 h 4396"/>
              <a:gd name="T74" fmla="*/ 0 w 4069"/>
              <a:gd name="T75" fmla="*/ 2362 h 4396"/>
              <a:gd name="T76" fmla="*/ 92 w 4069"/>
              <a:gd name="T77" fmla="*/ 2966 h 4396"/>
              <a:gd name="T78" fmla="*/ 348 w 4069"/>
              <a:gd name="T79" fmla="*/ 3499 h 4396"/>
              <a:gd name="T80" fmla="*/ 741 w 4069"/>
              <a:gd name="T81" fmla="*/ 3931 h 4396"/>
              <a:gd name="T82" fmla="*/ 1243 w 4069"/>
              <a:gd name="T83" fmla="*/ 4236 h 4396"/>
              <a:gd name="T84" fmla="*/ 1826 w 4069"/>
              <a:gd name="T85" fmla="*/ 4385 h 4396"/>
              <a:gd name="T86" fmla="*/ 2444 w 4069"/>
              <a:gd name="T87" fmla="*/ 4355 h 4396"/>
              <a:gd name="T88" fmla="*/ 3002 w 4069"/>
              <a:gd name="T89" fmla="*/ 4151 h 4396"/>
              <a:gd name="T90" fmla="*/ 3472 w 4069"/>
              <a:gd name="T91" fmla="*/ 3800 h 4396"/>
              <a:gd name="T92" fmla="*/ 3823 w 4069"/>
              <a:gd name="T93" fmla="*/ 3331 h 4396"/>
              <a:gd name="T94" fmla="*/ 4027 w 4069"/>
              <a:gd name="T95" fmla="*/ 2772 h 4396"/>
              <a:gd name="T96" fmla="*/ 4066 w 4069"/>
              <a:gd name="T97" fmla="*/ 2270 h 4396"/>
              <a:gd name="T98" fmla="*/ 4036 w 4069"/>
              <a:gd name="T99" fmla="*/ 1997 h 4396"/>
              <a:gd name="T100" fmla="*/ 3968 w 4069"/>
              <a:gd name="T101" fmla="*/ 1732 h 4396"/>
              <a:gd name="T102" fmla="*/ 3867 w 4069"/>
              <a:gd name="T103" fmla="*/ 1479 h 4396"/>
              <a:gd name="T104" fmla="*/ 3731 w 4069"/>
              <a:gd name="T105" fmla="*/ 1242 h 4396"/>
              <a:gd name="T106" fmla="*/ 3564 w 4069"/>
              <a:gd name="T107" fmla="*/ 1023 h 4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069" h="4396">
                <a:moveTo>
                  <a:pt x="1543" y="2838"/>
                </a:moveTo>
                <a:lnTo>
                  <a:pt x="2527" y="2838"/>
                </a:lnTo>
                <a:lnTo>
                  <a:pt x="2527" y="1854"/>
                </a:lnTo>
                <a:lnTo>
                  <a:pt x="1543" y="1854"/>
                </a:lnTo>
                <a:lnTo>
                  <a:pt x="1543" y="2838"/>
                </a:lnTo>
                <a:close/>
                <a:moveTo>
                  <a:pt x="3564" y="1023"/>
                </a:moveTo>
                <a:lnTo>
                  <a:pt x="3282" y="1269"/>
                </a:lnTo>
                <a:lnTo>
                  <a:pt x="3307" y="1298"/>
                </a:lnTo>
                <a:lnTo>
                  <a:pt x="3331" y="1327"/>
                </a:lnTo>
                <a:lnTo>
                  <a:pt x="3355" y="1357"/>
                </a:lnTo>
                <a:lnTo>
                  <a:pt x="3377" y="1386"/>
                </a:lnTo>
                <a:lnTo>
                  <a:pt x="3399" y="1416"/>
                </a:lnTo>
                <a:lnTo>
                  <a:pt x="3419" y="1448"/>
                </a:lnTo>
                <a:lnTo>
                  <a:pt x="3440" y="1479"/>
                </a:lnTo>
                <a:lnTo>
                  <a:pt x="3458" y="1511"/>
                </a:lnTo>
                <a:lnTo>
                  <a:pt x="3478" y="1542"/>
                </a:lnTo>
                <a:lnTo>
                  <a:pt x="3496" y="1575"/>
                </a:lnTo>
                <a:lnTo>
                  <a:pt x="3514" y="1608"/>
                </a:lnTo>
                <a:lnTo>
                  <a:pt x="3529" y="1641"/>
                </a:lnTo>
                <a:lnTo>
                  <a:pt x="3545" y="1676"/>
                </a:lnTo>
                <a:lnTo>
                  <a:pt x="3560" y="1710"/>
                </a:lnTo>
                <a:lnTo>
                  <a:pt x="3575" y="1744"/>
                </a:lnTo>
                <a:lnTo>
                  <a:pt x="3588" y="1778"/>
                </a:lnTo>
                <a:lnTo>
                  <a:pt x="3600" y="1812"/>
                </a:lnTo>
                <a:lnTo>
                  <a:pt x="3613" y="1848"/>
                </a:lnTo>
                <a:lnTo>
                  <a:pt x="3624" y="1883"/>
                </a:lnTo>
                <a:lnTo>
                  <a:pt x="3635" y="1919"/>
                </a:lnTo>
                <a:lnTo>
                  <a:pt x="3643" y="1955"/>
                </a:lnTo>
                <a:lnTo>
                  <a:pt x="3652" y="1991"/>
                </a:lnTo>
                <a:lnTo>
                  <a:pt x="3660" y="2028"/>
                </a:lnTo>
                <a:lnTo>
                  <a:pt x="3668" y="2064"/>
                </a:lnTo>
                <a:lnTo>
                  <a:pt x="3674" y="2101"/>
                </a:lnTo>
                <a:lnTo>
                  <a:pt x="3679" y="2138"/>
                </a:lnTo>
                <a:lnTo>
                  <a:pt x="3683" y="2175"/>
                </a:lnTo>
                <a:lnTo>
                  <a:pt x="3687" y="2212"/>
                </a:lnTo>
                <a:lnTo>
                  <a:pt x="3691" y="2250"/>
                </a:lnTo>
                <a:lnTo>
                  <a:pt x="3692" y="2287"/>
                </a:lnTo>
                <a:lnTo>
                  <a:pt x="3693" y="2325"/>
                </a:lnTo>
                <a:lnTo>
                  <a:pt x="3694" y="2362"/>
                </a:lnTo>
                <a:lnTo>
                  <a:pt x="3692" y="2448"/>
                </a:lnTo>
                <a:lnTo>
                  <a:pt x="3686" y="2532"/>
                </a:lnTo>
                <a:lnTo>
                  <a:pt x="3675" y="2616"/>
                </a:lnTo>
                <a:lnTo>
                  <a:pt x="3660" y="2696"/>
                </a:lnTo>
                <a:lnTo>
                  <a:pt x="3642" y="2777"/>
                </a:lnTo>
                <a:lnTo>
                  <a:pt x="3620" y="2855"/>
                </a:lnTo>
                <a:lnTo>
                  <a:pt x="3593" y="2932"/>
                </a:lnTo>
                <a:lnTo>
                  <a:pt x="3564" y="3008"/>
                </a:lnTo>
                <a:lnTo>
                  <a:pt x="3531" y="3081"/>
                </a:lnTo>
                <a:lnTo>
                  <a:pt x="3494" y="3153"/>
                </a:lnTo>
                <a:lnTo>
                  <a:pt x="3454" y="3223"/>
                </a:lnTo>
                <a:lnTo>
                  <a:pt x="3411" y="3290"/>
                </a:lnTo>
                <a:lnTo>
                  <a:pt x="3364" y="3355"/>
                </a:lnTo>
                <a:lnTo>
                  <a:pt x="3314" y="3417"/>
                </a:lnTo>
                <a:lnTo>
                  <a:pt x="3263" y="3478"/>
                </a:lnTo>
                <a:lnTo>
                  <a:pt x="3208" y="3536"/>
                </a:lnTo>
                <a:lnTo>
                  <a:pt x="3150" y="3591"/>
                </a:lnTo>
                <a:lnTo>
                  <a:pt x="3089" y="3642"/>
                </a:lnTo>
                <a:lnTo>
                  <a:pt x="3027" y="3692"/>
                </a:lnTo>
                <a:lnTo>
                  <a:pt x="2962" y="3739"/>
                </a:lnTo>
                <a:lnTo>
                  <a:pt x="2895" y="3782"/>
                </a:lnTo>
                <a:lnTo>
                  <a:pt x="2825" y="3822"/>
                </a:lnTo>
                <a:lnTo>
                  <a:pt x="2753" y="3859"/>
                </a:lnTo>
                <a:lnTo>
                  <a:pt x="2680" y="3892"/>
                </a:lnTo>
                <a:lnTo>
                  <a:pt x="2604" y="3921"/>
                </a:lnTo>
                <a:lnTo>
                  <a:pt x="2527" y="3948"/>
                </a:lnTo>
                <a:lnTo>
                  <a:pt x="2449" y="3970"/>
                </a:lnTo>
                <a:lnTo>
                  <a:pt x="2368" y="3988"/>
                </a:lnTo>
                <a:lnTo>
                  <a:pt x="2287" y="4003"/>
                </a:lnTo>
                <a:lnTo>
                  <a:pt x="2204" y="4014"/>
                </a:lnTo>
                <a:lnTo>
                  <a:pt x="2120" y="4020"/>
                </a:lnTo>
                <a:lnTo>
                  <a:pt x="2034" y="4022"/>
                </a:lnTo>
                <a:lnTo>
                  <a:pt x="1949" y="4020"/>
                </a:lnTo>
                <a:lnTo>
                  <a:pt x="1864" y="4014"/>
                </a:lnTo>
                <a:lnTo>
                  <a:pt x="1782" y="4003"/>
                </a:lnTo>
                <a:lnTo>
                  <a:pt x="1701" y="3988"/>
                </a:lnTo>
                <a:lnTo>
                  <a:pt x="1620" y="3970"/>
                </a:lnTo>
                <a:lnTo>
                  <a:pt x="1542" y="3948"/>
                </a:lnTo>
                <a:lnTo>
                  <a:pt x="1465" y="3921"/>
                </a:lnTo>
                <a:lnTo>
                  <a:pt x="1389" y="3892"/>
                </a:lnTo>
                <a:lnTo>
                  <a:pt x="1315" y="3859"/>
                </a:lnTo>
                <a:lnTo>
                  <a:pt x="1243" y="3822"/>
                </a:lnTo>
                <a:lnTo>
                  <a:pt x="1175" y="3782"/>
                </a:lnTo>
                <a:lnTo>
                  <a:pt x="1106" y="3739"/>
                </a:lnTo>
                <a:lnTo>
                  <a:pt x="1042" y="3692"/>
                </a:lnTo>
                <a:lnTo>
                  <a:pt x="979" y="3642"/>
                </a:lnTo>
                <a:lnTo>
                  <a:pt x="919" y="3591"/>
                </a:lnTo>
                <a:lnTo>
                  <a:pt x="861" y="3536"/>
                </a:lnTo>
                <a:lnTo>
                  <a:pt x="806" y="3478"/>
                </a:lnTo>
                <a:lnTo>
                  <a:pt x="754" y="3417"/>
                </a:lnTo>
                <a:lnTo>
                  <a:pt x="704" y="3355"/>
                </a:lnTo>
                <a:lnTo>
                  <a:pt x="659" y="3290"/>
                </a:lnTo>
                <a:lnTo>
                  <a:pt x="615" y="3223"/>
                </a:lnTo>
                <a:lnTo>
                  <a:pt x="575" y="3153"/>
                </a:lnTo>
                <a:lnTo>
                  <a:pt x="538" y="3081"/>
                </a:lnTo>
                <a:lnTo>
                  <a:pt x="505" y="3008"/>
                </a:lnTo>
                <a:lnTo>
                  <a:pt x="476" y="2932"/>
                </a:lnTo>
                <a:lnTo>
                  <a:pt x="449" y="2855"/>
                </a:lnTo>
                <a:lnTo>
                  <a:pt x="427" y="2777"/>
                </a:lnTo>
                <a:lnTo>
                  <a:pt x="408" y="2696"/>
                </a:lnTo>
                <a:lnTo>
                  <a:pt x="394" y="2616"/>
                </a:lnTo>
                <a:lnTo>
                  <a:pt x="383" y="2532"/>
                </a:lnTo>
                <a:lnTo>
                  <a:pt x="377" y="2448"/>
                </a:lnTo>
                <a:lnTo>
                  <a:pt x="374" y="2362"/>
                </a:lnTo>
                <a:lnTo>
                  <a:pt x="377" y="2282"/>
                </a:lnTo>
                <a:lnTo>
                  <a:pt x="383" y="2202"/>
                </a:lnTo>
                <a:lnTo>
                  <a:pt x="391" y="2124"/>
                </a:lnTo>
                <a:lnTo>
                  <a:pt x="405" y="2046"/>
                </a:lnTo>
                <a:lnTo>
                  <a:pt x="422" y="1970"/>
                </a:lnTo>
                <a:lnTo>
                  <a:pt x="441" y="1896"/>
                </a:lnTo>
                <a:lnTo>
                  <a:pt x="465" y="1822"/>
                </a:lnTo>
                <a:lnTo>
                  <a:pt x="491" y="1750"/>
                </a:lnTo>
                <a:lnTo>
                  <a:pt x="522" y="1679"/>
                </a:lnTo>
                <a:lnTo>
                  <a:pt x="555" y="1611"/>
                </a:lnTo>
                <a:lnTo>
                  <a:pt x="591" y="1545"/>
                </a:lnTo>
                <a:lnTo>
                  <a:pt x="630" y="1480"/>
                </a:lnTo>
                <a:lnTo>
                  <a:pt x="671" y="1416"/>
                </a:lnTo>
                <a:lnTo>
                  <a:pt x="716" y="1355"/>
                </a:lnTo>
                <a:lnTo>
                  <a:pt x="763" y="1297"/>
                </a:lnTo>
                <a:lnTo>
                  <a:pt x="813" y="1240"/>
                </a:lnTo>
                <a:lnTo>
                  <a:pt x="866" y="1187"/>
                </a:lnTo>
                <a:lnTo>
                  <a:pt x="921" y="1134"/>
                </a:lnTo>
                <a:lnTo>
                  <a:pt x="977" y="1085"/>
                </a:lnTo>
                <a:lnTo>
                  <a:pt x="1037" y="1039"/>
                </a:lnTo>
                <a:lnTo>
                  <a:pt x="1098" y="993"/>
                </a:lnTo>
                <a:lnTo>
                  <a:pt x="1160" y="953"/>
                </a:lnTo>
                <a:lnTo>
                  <a:pt x="1226" y="914"/>
                </a:lnTo>
                <a:lnTo>
                  <a:pt x="1293" y="879"/>
                </a:lnTo>
                <a:lnTo>
                  <a:pt x="1362" y="846"/>
                </a:lnTo>
                <a:lnTo>
                  <a:pt x="1433" y="816"/>
                </a:lnTo>
                <a:lnTo>
                  <a:pt x="1505" y="791"/>
                </a:lnTo>
                <a:lnTo>
                  <a:pt x="1578" y="767"/>
                </a:lnTo>
                <a:lnTo>
                  <a:pt x="1653" y="748"/>
                </a:lnTo>
                <a:lnTo>
                  <a:pt x="1730" y="732"/>
                </a:lnTo>
                <a:lnTo>
                  <a:pt x="1807" y="720"/>
                </a:lnTo>
                <a:lnTo>
                  <a:pt x="1886" y="710"/>
                </a:lnTo>
                <a:lnTo>
                  <a:pt x="1886" y="729"/>
                </a:lnTo>
                <a:lnTo>
                  <a:pt x="1886" y="1036"/>
                </a:lnTo>
                <a:lnTo>
                  <a:pt x="1886" y="1044"/>
                </a:lnTo>
                <a:lnTo>
                  <a:pt x="1888" y="1051"/>
                </a:lnTo>
                <a:lnTo>
                  <a:pt x="1890" y="1058"/>
                </a:lnTo>
                <a:lnTo>
                  <a:pt x="1892" y="1063"/>
                </a:lnTo>
                <a:lnTo>
                  <a:pt x="1895" y="1069"/>
                </a:lnTo>
                <a:lnTo>
                  <a:pt x="1899" y="1073"/>
                </a:lnTo>
                <a:lnTo>
                  <a:pt x="1903" y="1077"/>
                </a:lnTo>
                <a:lnTo>
                  <a:pt x="1907" y="1080"/>
                </a:lnTo>
                <a:lnTo>
                  <a:pt x="1913" y="1083"/>
                </a:lnTo>
                <a:lnTo>
                  <a:pt x="1918" y="1084"/>
                </a:lnTo>
                <a:lnTo>
                  <a:pt x="1924" y="1085"/>
                </a:lnTo>
                <a:lnTo>
                  <a:pt x="1930" y="1085"/>
                </a:lnTo>
                <a:lnTo>
                  <a:pt x="1938" y="1084"/>
                </a:lnTo>
                <a:lnTo>
                  <a:pt x="1944" y="1082"/>
                </a:lnTo>
                <a:lnTo>
                  <a:pt x="1951" y="1079"/>
                </a:lnTo>
                <a:lnTo>
                  <a:pt x="1958" y="1075"/>
                </a:lnTo>
                <a:lnTo>
                  <a:pt x="2896" y="573"/>
                </a:lnTo>
                <a:lnTo>
                  <a:pt x="2903" y="568"/>
                </a:lnTo>
                <a:lnTo>
                  <a:pt x="2910" y="564"/>
                </a:lnTo>
                <a:lnTo>
                  <a:pt x="2914" y="560"/>
                </a:lnTo>
                <a:lnTo>
                  <a:pt x="2918" y="555"/>
                </a:lnTo>
                <a:lnTo>
                  <a:pt x="2922" y="550"/>
                </a:lnTo>
                <a:lnTo>
                  <a:pt x="2924" y="545"/>
                </a:lnTo>
                <a:lnTo>
                  <a:pt x="2925" y="539"/>
                </a:lnTo>
                <a:lnTo>
                  <a:pt x="2925" y="534"/>
                </a:lnTo>
                <a:lnTo>
                  <a:pt x="2925" y="529"/>
                </a:lnTo>
                <a:lnTo>
                  <a:pt x="2924" y="524"/>
                </a:lnTo>
                <a:lnTo>
                  <a:pt x="2922" y="518"/>
                </a:lnTo>
                <a:lnTo>
                  <a:pt x="2918" y="513"/>
                </a:lnTo>
                <a:lnTo>
                  <a:pt x="2913" y="508"/>
                </a:lnTo>
                <a:lnTo>
                  <a:pt x="2908" y="505"/>
                </a:lnTo>
                <a:lnTo>
                  <a:pt x="2902" y="500"/>
                </a:lnTo>
                <a:lnTo>
                  <a:pt x="2895" y="496"/>
                </a:lnTo>
                <a:lnTo>
                  <a:pt x="2884" y="490"/>
                </a:lnTo>
                <a:lnTo>
                  <a:pt x="2855" y="474"/>
                </a:lnTo>
                <a:lnTo>
                  <a:pt x="2813" y="453"/>
                </a:lnTo>
                <a:lnTo>
                  <a:pt x="2765" y="428"/>
                </a:lnTo>
                <a:lnTo>
                  <a:pt x="2718" y="403"/>
                </a:lnTo>
                <a:lnTo>
                  <a:pt x="2676" y="381"/>
                </a:lnTo>
                <a:lnTo>
                  <a:pt x="2647" y="366"/>
                </a:lnTo>
                <a:lnTo>
                  <a:pt x="2636" y="360"/>
                </a:lnTo>
                <a:lnTo>
                  <a:pt x="1960" y="8"/>
                </a:lnTo>
                <a:lnTo>
                  <a:pt x="1952" y="5"/>
                </a:lnTo>
                <a:lnTo>
                  <a:pt x="1945" y="2"/>
                </a:lnTo>
                <a:lnTo>
                  <a:pt x="1938" y="1"/>
                </a:lnTo>
                <a:lnTo>
                  <a:pt x="1930" y="0"/>
                </a:lnTo>
                <a:lnTo>
                  <a:pt x="1924" y="0"/>
                </a:lnTo>
                <a:lnTo>
                  <a:pt x="1918" y="1"/>
                </a:lnTo>
                <a:lnTo>
                  <a:pt x="1913" y="2"/>
                </a:lnTo>
                <a:lnTo>
                  <a:pt x="1907" y="5"/>
                </a:lnTo>
                <a:lnTo>
                  <a:pt x="1903" y="8"/>
                </a:lnTo>
                <a:lnTo>
                  <a:pt x="1899" y="12"/>
                </a:lnTo>
                <a:lnTo>
                  <a:pt x="1895" y="17"/>
                </a:lnTo>
                <a:lnTo>
                  <a:pt x="1892" y="22"/>
                </a:lnTo>
                <a:lnTo>
                  <a:pt x="1890" y="28"/>
                </a:lnTo>
                <a:lnTo>
                  <a:pt x="1888" y="34"/>
                </a:lnTo>
                <a:lnTo>
                  <a:pt x="1886" y="41"/>
                </a:lnTo>
                <a:lnTo>
                  <a:pt x="1886" y="50"/>
                </a:lnTo>
                <a:lnTo>
                  <a:pt x="1886" y="335"/>
                </a:lnTo>
                <a:lnTo>
                  <a:pt x="1789" y="344"/>
                </a:lnTo>
                <a:lnTo>
                  <a:pt x="1692" y="359"/>
                </a:lnTo>
                <a:lnTo>
                  <a:pt x="1597" y="377"/>
                </a:lnTo>
                <a:lnTo>
                  <a:pt x="1502" y="401"/>
                </a:lnTo>
                <a:lnTo>
                  <a:pt x="1411" y="428"/>
                </a:lnTo>
                <a:lnTo>
                  <a:pt x="1322" y="458"/>
                </a:lnTo>
                <a:lnTo>
                  <a:pt x="1234" y="494"/>
                </a:lnTo>
                <a:lnTo>
                  <a:pt x="1148" y="534"/>
                </a:lnTo>
                <a:lnTo>
                  <a:pt x="1064" y="577"/>
                </a:lnTo>
                <a:lnTo>
                  <a:pt x="983" y="623"/>
                </a:lnTo>
                <a:lnTo>
                  <a:pt x="903" y="673"/>
                </a:lnTo>
                <a:lnTo>
                  <a:pt x="828" y="727"/>
                </a:lnTo>
                <a:lnTo>
                  <a:pt x="753" y="784"/>
                </a:lnTo>
                <a:lnTo>
                  <a:pt x="682" y="846"/>
                </a:lnTo>
                <a:lnTo>
                  <a:pt x="614" y="909"/>
                </a:lnTo>
                <a:lnTo>
                  <a:pt x="549" y="975"/>
                </a:lnTo>
                <a:lnTo>
                  <a:pt x="487" y="1045"/>
                </a:lnTo>
                <a:lnTo>
                  <a:pt x="428" y="1117"/>
                </a:lnTo>
                <a:lnTo>
                  <a:pt x="372" y="1193"/>
                </a:lnTo>
                <a:lnTo>
                  <a:pt x="319" y="1270"/>
                </a:lnTo>
                <a:lnTo>
                  <a:pt x="271" y="1350"/>
                </a:lnTo>
                <a:lnTo>
                  <a:pt x="226" y="1432"/>
                </a:lnTo>
                <a:lnTo>
                  <a:pt x="185" y="1518"/>
                </a:lnTo>
                <a:lnTo>
                  <a:pt x="147" y="1605"/>
                </a:lnTo>
                <a:lnTo>
                  <a:pt x="114" y="1694"/>
                </a:lnTo>
                <a:lnTo>
                  <a:pt x="84" y="1784"/>
                </a:lnTo>
                <a:lnTo>
                  <a:pt x="59" y="1877"/>
                </a:lnTo>
                <a:lnTo>
                  <a:pt x="38" y="1971"/>
                </a:lnTo>
                <a:lnTo>
                  <a:pt x="22" y="2067"/>
                </a:lnTo>
                <a:lnTo>
                  <a:pt x="10" y="2164"/>
                </a:lnTo>
                <a:lnTo>
                  <a:pt x="2" y="2262"/>
                </a:lnTo>
                <a:lnTo>
                  <a:pt x="0" y="2362"/>
                </a:lnTo>
                <a:lnTo>
                  <a:pt x="4" y="2466"/>
                </a:lnTo>
                <a:lnTo>
                  <a:pt x="11" y="2570"/>
                </a:lnTo>
                <a:lnTo>
                  <a:pt x="24" y="2672"/>
                </a:lnTo>
                <a:lnTo>
                  <a:pt x="42" y="2772"/>
                </a:lnTo>
                <a:lnTo>
                  <a:pt x="65" y="2870"/>
                </a:lnTo>
                <a:lnTo>
                  <a:pt x="92" y="2966"/>
                </a:lnTo>
                <a:lnTo>
                  <a:pt x="125" y="3060"/>
                </a:lnTo>
                <a:lnTo>
                  <a:pt x="160" y="3153"/>
                </a:lnTo>
                <a:lnTo>
                  <a:pt x="202" y="3244"/>
                </a:lnTo>
                <a:lnTo>
                  <a:pt x="247" y="3331"/>
                </a:lnTo>
                <a:lnTo>
                  <a:pt x="296" y="3416"/>
                </a:lnTo>
                <a:lnTo>
                  <a:pt x="348" y="3499"/>
                </a:lnTo>
                <a:lnTo>
                  <a:pt x="405" y="3579"/>
                </a:lnTo>
                <a:lnTo>
                  <a:pt x="466" y="3656"/>
                </a:lnTo>
                <a:lnTo>
                  <a:pt x="529" y="3729"/>
                </a:lnTo>
                <a:lnTo>
                  <a:pt x="597" y="3800"/>
                </a:lnTo>
                <a:lnTo>
                  <a:pt x="668" y="3867"/>
                </a:lnTo>
                <a:lnTo>
                  <a:pt x="741" y="3931"/>
                </a:lnTo>
                <a:lnTo>
                  <a:pt x="818" y="3992"/>
                </a:lnTo>
                <a:lnTo>
                  <a:pt x="899" y="4048"/>
                </a:lnTo>
                <a:lnTo>
                  <a:pt x="980" y="4101"/>
                </a:lnTo>
                <a:lnTo>
                  <a:pt x="1066" y="4151"/>
                </a:lnTo>
                <a:lnTo>
                  <a:pt x="1153" y="4195"/>
                </a:lnTo>
                <a:lnTo>
                  <a:pt x="1243" y="4236"/>
                </a:lnTo>
                <a:lnTo>
                  <a:pt x="1336" y="4273"/>
                </a:lnTo>
                <a:lnTo>
                  <a:pt x="1430" y="4305"/>
                </a:lnTo>
                <a:lnTo>
                  <a:pt x="1527" y="4332"/>
                </a:lnTo>
                <a:lnTo>
                  <a:pt x="1625" y="4355"/>
                </a:lnTo>
                <a:lnTo>
                  <a:pt x="1725" y="4372"/>
                </a:lnTo>
                <a:lnTo>
                  <a:pt x="1826" y="4385"/>
                </a:lnTo>
                <a:lnTo>
                  <a:pt x="1930" y="4394"/>
                </a:lnTo>
                <a:lnTo>
                  <a:pt x="2034" y="4396"/>
                </a:lnTo>
                <a:lnTo>
                  <a:pt x="2139" y="4394"/>
                </a:lnTo>
                <a:lnTo>
                  <a:pt x="2242" y="4385"/>
                </a:lnTo>
                <a:lnTo>
                  <a:pt x="2344" y="4372"/>
                </a:lnTo>
                <a:lnTo>
                  <a:pt x="2444" y="4355"/>
                </a:lnTo>
                <a:lnTo>
                  <a:pt x="2542" y="4332"/>
                </a:lnTo>
                <a:lnTo>
                  <a:pt x="2638" y="4305"/>
                </a:lnTo>
                <a:lnTo>
                  <a:pt x="2734" y="4273"/>
                </a:lnTo>
                <a:lnTo>
                  <a:pt x="2825" y="4236"/>
                </a:lnTo>
                <a:lnTo>
                  <a:pt x="2916" y="4195"/>
                </a:lnTo>
                <a:lnTo>
                  <a:pt x="3002" y="4151"/>
                </a:lnTo>
                <a:lnTo>
                  <a:pt x="3088" y="4101"/>
                </a:lnTo>
                <a:lnTo>
                  <a:pt x="3171" y="4048"/>
                </a:lnTo>
                <a:lnTo>
                  <a:pt x="3251" y="3992"/>
                </a:lnTo>
                <a:lnTo>
                  <a:pt x="3328" y="3931"/>
                </a:lnTo>
                <a:lnTo>
                  <a:pt x="3401" y="3867"/>
                </a:lnTo>
                <a:lnTo>
                  <a:pt x="3472" y="3800"/>
                </a:lnTo>
                <a:lnTo>
                  <a:pt x="3539" y="3729"/>
                </a:lnTo>
                <a:lnTo>
                  <a:pt x="3603" y="3656"/>
                </a:lnTo>
                <a:lnTo>
                  <a:pt x="3664" y="3579"/>
                </a:lnTo>
                <a:lnTo>
                  <a:pt x="3720" y="3499"/>
                </a:lnTo>
                <a:lnTo>
                  <a:pt x="3774" y="3416"/>
                </a:lnTo>
                <a:lnTo>
                  <a:pt x="3823" y="3331"/>
                </a:lnTo>
                <a:lnTo>
                  <a:pt x="3867" y="3244"/>
                </a:lnTo>
                <a:lnTo>
                  <a:pt x="3908" y="3153"/>
                </a:lnTo>
                <a:lnTo>
                  <a:pt x="3945" y="3060"/>
                </a:lnTo>
                <a:lnTo>
                  <a:pt x="3977" y="2966"/>
                </a:lnTo>
                <a:lnTo>
                  <a:pt x="4004" y="2870"/>
                </a:lnTo>
                <a:lnTo>
                  <a:pt x="4027" y="2772"/>
                </a:lnTo>
                <a:lnTo>
                  <a:pt x="4045" y="2672"/>
                </a:lnTo>
                <a:lnTo>
                  <a:pt x="4058" y="2570"/>
                </a:lnTo>
                <a:lnTo>
                  <a:pt x="4066" y="2466"/>
                </a:lnTo>
                <a:lnTo>
                  <a:pt x="4069" y="2362"/>
                </a:lnTo>
                <a:lnTo>
                  <a:pt x="4067" y="2316"/>
                </a:lnTo>
                <a:lnTo>
                  <a:pt x="4066" y="2270"/>
                </a:lnTo>
                <a:lnTo>
                  <a:pt x="4064" y="2224"/>
                </a:lnTo>
                <a:lnTo>
                  <a:pt x="4060" y="2178"/>
                </a:lnTo>
                <a:lnTo>
                  <a:pt x="4055" y="2133"/>
                </a:lnTo>
                <a:lnTo>
                  <a:pt x="4049" y="2087"/>
                </a:lnTo>
                <a:lnTo>
                  <a:pt x="4043" y="2042"/>
                </a:lnTo>
                <a:lnTo>
                  <a:pt x="4036" y="1997"/>
                </a:lnTo>
                <a:lnTo>
                  <a:pt x="4027" y="1952"/>
                </a:lnTo>
                <a:lnTo>
                  <a:pt x="4017" y="1908"/>
                </a:lnTo>
                <a:lnTo>
                  <a:pt x="4006" y="1864"/>
                </a:lnTo>
                <a:lnTo>
                  <a:pt x="3994" y="1820"/>
                </a:lnTo>
                <a:lnTo>
                  <a:pt x="3982" y="1776"/>
                </a:lnTo>
                <a:lnTo>
                  <a:pt x="3968" y="1732"/>
                </a:lnTo>
                <a:lnTo>
                  <a:pt x="3954" y="1689"/>
                </a:lnTo>
                <a:lnTo>
                  <a:pt x="3938" y="1646"/>
                </a:lnTo>
                <a:lnTo>
                  <a:pt x="3922" y="1603"/>
                </a:lnTo>
                <a:lnTo>
                  <a:pt x="3905" y="1562"/>
                </a:lnTo>
                <a:lnTo>
                  <a:pt x="3885" y="1520"/>
                </a:lnTo>
                <a:lnTo>
                  <a:pt x="3867" y="1479"/>
                </a:lnTo>
                <a:lnTo>
                  <a:pt x="3846" y="1438"/>
                </a:lnTo>
                <a:lnTo>
                  <a:pt x="3825" y="1398"/>
                </a:lnTo>
                <a:lnTo>
                  <a:pt x="3803" y="1358"/>
                </a:lnTo>
                <a:lnTo>
                  <a:pt x="3780" y="1319"/>
                </a:lnTo>
                <a:lnTo>
                  <a:pt x="3756" y="1280"/>
                </a:lnTo>
                <a:lnTo>
                  <a:pt x="3731" y="1242"/>
                </a:lnTo>
                <a:lnTo>
                  <a:pt x="3705" y="1204"/>
                </a:lnTo>
                <a:lnTo>
                  <a:pt x="3679" y="1166"/>
                </a:lnTo>
                <a:lnTo>
                  <a:pt x="3652" y="1129"/>
                </a:lnTo>
                <a:lnTo>
                  <a:pt x="3624" y="1093"/>
                </a:lnTo>
                <a:lnTo>
                  <a:pt x="3594" y="1057"/>
                </a:lnTo>
                <a:lnTo>
                  <a:pt x="3564" y="10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pic>
        <p:nvPicPr>
          <p:cNvPr id="70" name="REMONDI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57" y="432000"/>
            <a:ext cx="1980000" cy="628293"/>
          </a:xfrm>
          <a:prstGeom prst="rect">
            <a:avLst/>
          </a:prstGeom>
        </p:spPr>
      </p:pic>
      <p:grpSp>
        <p:nvGrpSpPr>
          <p:cNvPr id="71" name="Group 70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72" name="Picture 4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3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2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9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83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85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87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88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90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740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arker/Picture/Title in Text Box/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Please note: the header is the footer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&amp; section (per slide or for all slides) Insert // Text // Header &amp; Footer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574675"/>
            <a:ext cx="12193200" cy="6283325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0" y="3862080"/>
            <a:ext cx="6789240" cy="2110102"/>
          </a:xfrm>
          <a:solidFill>
            <a:schemeClr val="tx1">
              <a:alpha val="55000"/>
            </a:schemeClr>
          </a:solidFill>
        </p:spPr>
        <p:txBody>
          <a:bodyPr lIns="432000" tIns="360000" rIns="288000" bIns="36000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 also covering several lines // Layout: “Section Marker/Picture/Title in Text Box/Header”</a:t>
            </a:r>
            <a:endParaRPr lang="en-US" dirty="0"/>
          </a:p>
        </p:txBody>
      </p:sp>
      <p:sp>
        <p:nvSpPr>
          <p:cNvPr id="49" name="Regieanweisung"/>
          <p:cNvSpPr txBox="1"/>
          <p:nvPr userDrawn="1"/>
        </p:nvSpPr>
        <p:spPr bwMode="auto">
          <a:xfrm rot="10800000" flipH="1" flipV="1">
            <a:off x="-2412000" y="3887577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baseline="0" dirty="0" smtClean="0">
                <a:solidFill>
                  <a:schemeClr val="tx1"/>
                </a:solidFill>
                <a:latin typeface="+mn-lt"/>
              </a:rPr>
              <a:t>The surrounding grey area is the same for all slides // The percentage of transparency must be adjusted to the subject</a:t>
            </a:r>
          </a:p>
        </p:txBody>
      </p:sp>
      <p:sp>
        <p:nvSpPr>
          <p:cNvPr id="50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pic>
        <p:nvPicPr>
          <p:cNvPr id="54" name="REMONDI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60" y="144000"/>
            <a:ext cx="936000" cy="297010"/>
          </a:xfrm>
          <a:prstGeom prst="rect">
            <a:avLst/>
          </a:prstGeom>
        </p:spPr>
      </p:pic>
      <p:grpSp>
        <p:nvGrpSpPr>
          <p:cNvPr id="55" name="Group 54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56" name="Picture 4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Bilder Handling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61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62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63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64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65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5047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arker/Picture/Title in Text Box/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576000"/>
            <a:ext cx="12193200" cy="58502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0" y="3528000"/>
            <a:ext cx="6789240" cy="2571126"/>
          </a:xfrm>
          <a:solidFill>
            <a:schemeClr val="tx1">
              <a:alpha val="55000"/>
            </a:schemeClr>
          </a:solidFill>
        </p:spPr>
        <p:txBody>
          <a:bodyPr lIns="432000" tIns="360000" rIns="288000" bIns="36000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also covering several lines // Layout: “Section Marker/Picture/Title in Text Box/Header &amp; Footer”</a:t>
            </a:r>
            <a:endParaRPr lang="en-US" dirty="0"/>
          </a:p>
        </p:txBody>
      </p:sp>
      <p:sp>
        <p:nvSpPr>
          <p:cNvPr id="50" name="Regieanweisung"/>
          <p:cNvSpPr txBox="1"/>
          <p:nvPr userDrawn="1"/>
        </p:nvSpPr>
        <p:spPr bwMode="auto">
          <a:xfrm rot="10800000" flipH="1" flipV="1">
            <a:off x="-2412000" y="3537012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baseline="0" dirty="0" smtClean="0">
                <a:solidFill>
                  <a:schemeClr val="tx1"/>
                </a:solidFill>
                <a:latin typeface="+mn-lt"/>
              </a:rPr>
              <a:t>The surrounding grey area is the same for all slides // The percentage of transparency must be adjusted to the subject</a:t>
            </a:r>
          </a:p>
        </p:txBody>
      </p:sp>
      <p:sp>
        <p:nvSpPr>
          <p:cNvPr id="51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grpSp>
        <p:nvGrpSpPr>
          <p:cNvPr id="83" name="Regieanweisungen"/>
          <p:cNvGrpSpPr/>
          <p:nvPr userDrawn="1"/>
        </p:nvGrpSpPr>
        <p:grpSpPr>
          <a:xfrm>
            <a:off x="-2412001" y="-891480"/>
            <a:ext cx="15073201" cy="8217481"/>
            <a:chOff x="-2412001" y="-891480"/>
            <a:chExt cx="15073201" cy="8217481"/>
          </a:xfrm>
        </p:grpSpPr>
        <p:grpSp>
          <p:nvGrpSpPr>
            <p:cNvPr id="84" name="Regieanweisung"/>
            <p:cNvGrpSpPr/>
            <p:nvPr userDrawn="1"/>
          </p:nvGrpSpPr>
          <p:grpSpPr>
            <a:xfrm>
              <a:off x="-2412001" y="-891480"/>
              <a:ext cx="15073201" cy="8217481"/>
              <a:chOff x="-2412001" y="-891480"/>
              <a:chExt cx="15073201" cy="8217481"/>
            </a:xfrm>
          </p:grpSpPr>
          <p:sp>
            <p:nvSpPr>
              <p:cNvPr id="98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Please note: the header is the footer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&amp; section (per slide or for all slides) Insert // Text // Header &amp; Footer</a:t>
                </a:r>
              </a:p>
            </p:txBody>
          </p:sp>
          <p:sp>
            <p:nvSpPr>
              <p:cNvPr id="99" name="Regieanweisung"/>
              <p:cNvSpPr txBox="1"/>
              <p:nvPr userDrawn="1"/>
            </p:nvSpPr>
            <p:spPr bwMode="auto">
              <a:xfrm rot="10800000" flipH="1" flipV="1">
                <a:off x="504000" y="6966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0" baseline="0" dirty="0" smtClean="0">
                    <a:solidFill>
                      <a:schemeClr val="tx1"/>
                    </a:solidFill>
                    <a:latin typeface="+mn-lt"/>
                  </a:rPr>
                  <a:t>Please note: the footer is the date field, please do not adjust this via the slide master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(per slide or for all slides) Insert // Text // Header &amp; Footer</a:t>
                </a:r>
              </a:p>
            </p:txBody>
          </p:sp>
          <p:sp>
            <p:nvSpPr>
              <p:cNvPr id="100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101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102" name="Regieanweisung"/>
              <p:cNvSpPr txBox="1"/>
              <p:nvPr userDrawn="1"/>
            </p:nvSpPr>
            <p:spPr bwMode="auto">
              <a:xfrm rot="10800000" flipH="1" flipV="1">
                <a:off x="-2412001" y="1800225"/>
                <a:ext cx="2304001" cy="12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level of text: 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// Paragraph //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baseline="0" dirty="0" smtClean="0">
                    <a:solidFill>
                      <a:schemeClr val="tx1"/>
                    </a:solidFill>
                    <a:latin typeface="+mn-lt"/>
                  </a:rPr>
                  <a:t>Increase List Level</a:t>
                </a: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baseline="0" dirty="0" smtClean="0">
                    <a:solidFill>
                      <a:schemeClr val="tx1"/>
                    </a:solidFill>
                    <a:latin typeface="+mn-lt"/>
                  </a:rPr>
                  <a:t>Decrease List Level</a:t>
                </a:r>
              </a:p>
            </p:txBody>
          </p:sp>
          <p:sp>
            <p:nvSpPr>
              <p:cNvPr id="103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104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105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106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107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108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109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110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85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88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6" name="Ebenen erhöhen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276872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Ebenen verringer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852936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" name="REMONDI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60" y="144000"/>
            <a:ext cx="936000" cy="297010"/>
          </a:xfrm>
          <a:prstGeom prst="rect">
            <a:avLst/>
          </a:prstGeom>
        </p:spPr>
      </p:pic>
      <p:grpSp>
        <p:nvGrpSpPr>
          <p:cNvPr id="53" name="Group 52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54" name="Picture 4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Bilder Handling"/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59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60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61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62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63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34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Agenda / List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 </a:t>
            </a:r>
            <a:br>
              <a:rPr lang="en-US" dirty="0" smtClean="0"/>
            </a:br>
            <a:r>
              <a:rPr lang="en-US" dirty="0" smtClean="0"/>
              <a:t>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 “Sample Agenda / List of Contents”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80000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226796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273592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20388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413980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507572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32000" y="554368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000" y="6011639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000" y="367184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000" y="460776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72000" y="180022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72000" y="226820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972000" y="273617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72000" y="320415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72000" y="367212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972000" y="414010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72000" y="460807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30" hasCustomPrompt="1"/>
          </p:nvPr>
        </p:nvSpPr>
        <p:spPr>
          <a:xfrm>
            <a:off x="972000" y="507605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972000" y="554402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2" hasCustomPrompt="1"/>
          </p:nvPr>
        </p:nvSpPr>
        <p:spPr>
          <a:xfrm>
            <a:off x="972000" y="601200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en-US" dirty="0" smtClean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37700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/Picture/Title in Text Bo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6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7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2290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7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80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431800" y="1872000"/>
            <a:ext cx="11761399" cy="498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2" name="REMONDI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57" y="432000"/>
            <a:ext cx="1980000" cy="62518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431800" y="782638"/>
            <a:ext cx="8920800" cy="936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gehen). Dies ist eine Headline Zeile 2 // L. „Titelfolie/Bild/HL in Zeile“</a:t>
            </a:r>
            <a:endParaRPr lang="de-DE" dirty="0"/>
          </a:p>
        </p:txBody>
      </p:sp>
      <p:sp>
        <p:nvSpPr>
          <p:cNvPr id="5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785657" y="6318000"/>
            <a:ext cx="1980000" cy="540000"/>
          </a:xfrm>
          <a:solidFill>
            <a:schemeClr val="tx1">
              <a:alpha val="55000"/>
            </a:schemeClr>
          </a:solidFill>
        </p:spPr>
        <p:txBody>
          <a:bodyPr vert="horz" lIns="144000" tIns="144000" r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URL</a:t>
            </a:r>
            <a:endParaRPr lang="de-DE" dirty="0"/>
          </a:p>
        </p:txBody>
      </p:sp>
      <p:sp>
        <p:nvSpPr>
          <p:cNvPr id="53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2501143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Marker/Picture/Title i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</a:t>
            </a:r>
            <a:br>
              <a:rPr lang="en-US" dirty="0" smtClean="0"/>
            </a:br>
            <a:r>
              <a:rPr lang="en-US" dirty="0" smtClean="0"/>
              <a:t>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 “Section Marker/Picture/Title in Line”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sp>
        <p:nvSpPr>
          <p:cNvPr id="6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431799" y="1872000"/>
            <a:ext cx="11331576" cy="45542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9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24" name="Picture 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Bilder Handling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29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30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31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32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33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745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/Picture/Title and Text i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576000"/>
            <a:ext cx="12193200" cy="58502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0" y="3234833"/>
            <a:ext cx="6120000" cy="2498423"/>
          </a:xfrm>
          <a:solidFill>
            <a:schemeClr val="tx1">
              <a:alpha val="55000"/>
            </a:schemeClr>
          </a:solidFill>
        </p:spPr>
        <p:txBody>
          <a:bodyPr vert="horz" lIns="432000" tIns="324000" rIns="288000" bIns="324000" anchor="b" anchorCtr="0">
            <a:spAutoFit/>
          </a:bodyPr>
          <a:lstStyle>
            <a:lvl1pPr>
              <a:lnSpc>
                <a:spcPct val="107000"/>
              </a:lnSpc>
              <a:spcAft>
                <a:spcPts val="2000"/>
              </a:spcAft>
              <a:defRPr sz="2800" baseline="0">
                <a:solidFill>
                  <a:schemeClr val="bg1"/>
                </a:solidFill>
              </a:defRPr>
            </a:lvl1pPr>
            <a:lvl2pPr>
              <a:spcAft>
                <a:spcPts val="850"/>
              </a:spcAft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Use menu to add Title // for lists and subtitles: Home // Paragraph // Increase List Level // Layout: “Content Slide/Picture/Title and Text in Box”</a:t>
            </a:r>
          </a:p>
        </p:txBody>
      </p:sp>
      <p:sp>
        <p:nvSpPr>
          <p:cNvPr id="50" name="Regieanweisung"/>
          <p:cNvSpPr txBox="1"/>
          <p:nvPr userDrawn="1"/>
        </p:nvSpPr>
        <p:spPr bwMode="auto">
          <a:xfrm rot="10800000" flipH="1" flipV="1">
            <a:off x="-2412000" y="3707557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baseline="0" dirty="0" smtClean="0">
                <a:solidFill>
                  <a:schemeClr val="tx1"/>
                </a:solidFill>
                <a:latin typeface="+mn-lt"/>
              </a:rPr>
              <a:t>The surrounding grey area is the same for all slides // The percentage of transparency must be adjusted to the subject</a:t>
            </a:r>
          </a:p>
        </p:txBody>
      </p:sp>
      <p:sp>
        <p:nvSpPr>
          <p:cNvPr id="51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pic>
        <p:nvPicPr>
          <p:cNvPr id="22" name="REMONDI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60" y="144000"/>
            <a:ext cx="936000" cy="297010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24" name="Picture 4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Bilder Handling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29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30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31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32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33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grpSp>
        <p:nvGrpSpPr>
          <p:cNvPr id="36" name="Regieanweisungen"/>
          <p:cNvGrpSpPr/>
          <p:nvPr userDrawn="1"/>
        </p:nvGrpSpPr>
        <p:grpSpPr>
          <a:xfrm>
            <a:off x="-2412001" y="-891480"/>
            <a:ext cx="15073201" cy="8217481"/>
            <a:chOff x="-2412001" y="-891480"/>
            <a:chExt cx="15073201" cy="8217481"/>
          </a:xfrm>
        </p:grpSpPr>
        <p:grpSp>
          <p:nvGrpSpPr>
            <p:cNvPr id="37" name="Regieanweisung"/>
            <p:cNvGrpSpPr/>
            <p:nvPr userDrawn="1"/>
          </p:nvGrpSpPr>
          <p:grpSpPr>
            <a:xfrm>
              <a:off x="-2412001" y="-891480"/>
              <a:ext cx="15073201" cy="8217481"/>
              <a:chOff x="-2412001" y="-891480"/>
              <a:chExt cx="15073201" cy="8217481"/>
            </a:xfrm>
          </p:grpSpPr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Please note: the header is the footer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&amp; section (per slide or for all slides) Insert // Text // Header &amp; Footer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504000" y="6966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0" baseline="0" dirty="0" smtClean="0">
                    <a:solidFill>
                      <a:schemeClr val="tx1"/>
                    </a:solidFill>
                    <a:latin typeface="+mn-lt"/>
                  </a:rPr>
                  <a:t>Please note: the footer is the date field, please do not adjust this via the slide master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(per slide or for all slides) Insert // Text // Header &amp; Footer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66" name="Regieanweisung"/>
              <p:cNvSpPr txBox="1"/>
              <p:nvPr userDrawn="1"/>
            </p:nvSpPr>
            <p:spPr bwMode="auto">
              <a:xfrm rot="10800000" flipH="1" flipV="1">
                <a:off x="-2412001" y="1800225"/>
                <a:ext cx="2304001" cy="12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level of text: 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// Paragraph //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baseline="0" dirty="0" smtClean="0">
                    <a:solidFill>
                      <a:schemeClr val="tx1"/>
                    </a:solidFill>
                    <a:latin typeface="+mn-lt"/>
                  </a:rPr>
                  <a:t>Increase List Level</a:t>
                </a: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baseline="0" dirty="0" smtClean="0">
                    <a:solidFill>
                      <a:schemeClr val="tx1"/>
                    </a:solidFill>
                    <a:latin typeface="+mn-lt"/>
                  </a:rPr>
                  <a:t>Decrease List Level</a:t>
                </a:r>
              </a:p>
            </p:txBody>
          </p:sp>
          <p:sp>
            <p:nvSpPr>
              <p:cNvPr id="67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8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9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70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71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72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73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74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52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Ebenen erhöhen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276872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Ebenen verringern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852936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68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Text/Pictur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</a:t>
            </a:r>
            <a:br>
              <a:rPr lang="en-US" dirty="0" smtClean="0"/>
            </a:br>
            <a:r>
              <a:rPr lang="en-US" dirty="0" smtClean="0"/>
              <a:t>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Layout: “Content Slide/Text/Picture Medium”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31800" y="1800000"/>
            <a:ext cx="3488040" cy="4626200"/>
          </a:xfr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 smtClean="0"/>
              <a:t>Use menu to add text // for lists and subtitles: Home // Paragraph // Increase List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4352040" y="1872000"/>
            <a:ext cx="7411335" cy="4140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25" name="Picture 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Bilder Handling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30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31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32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33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34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9030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Text/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 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Layout: “Content Slide/Text/Picture Small”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31800" y="1800000"/>
            <a:ext cx="5448240" cy="4626200"/>
          </a:xfrm>
        </p:spPr>
        <p:txBody>
          <a:bodyPr vert="horz"/>
          <a:lstStyle/>
          <a:p>
            <a:pPr lvl="0"/>
            <a:r>
              <a:rPr lang="en-US" dirty="0" smtClean="0"/>
              <a:t>Use menu to add text // for lists and subtitles: Home // Paragraph // Increase List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6312240" y="1872000"/>
            <a:ext cx="5451135" cy="379548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25" name="Picture 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Bilder Handling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30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31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32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33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34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sp>
        <p:nvSpPr>
          <p:cNvPr id="37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</p:spTree>
    <p:extLst>
      <p:ext uri="{BB962C8B-B14F-4D97-AF65-F5344CB8AC3E}">
        <p14:creationId xmlns:p14="http://schemas.microsoft.com/office/powerpoint/2010/main" val="32315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</a:t>
            </a:r>
            <a:br>
              <a:rPr lang="en-US" dirty="0" smtClean="0"/>
            </a:br>
            <a:r>
              <a:rPr lang="en-US" dirty="0" smtClean="0"/>
              <a:t>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 „Content Slide Title only“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7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 This is a title 2</a:t>
            </a:r>
            <a:r>
              <a:rPr lang="en-US" baseline="30000" dirty="0" smtClean="0"/>
              <a:t>nd </a:t>
            </a:r>
            <a:r>
              <a:rPr lang="en-US" dirty="0" smtClean="0"/>
              <a:t>line // Layout: “Content Slide/Text One Column”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 </a:t>
            </a:r>
            <a:br>
              <a:rPr lang="en-US" dirty="0" smtClean="0"/>
            </a:br>
            <a:r>
              <a:rPr lang="en-US" dirty="0" smtClean="0"/>
              <a:t>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Layout: “Content Slide/Text One Column”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48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999" y="1800000"/>
            <a:ext cx="5448240" cy="4626200"/>
          </a:xfrm>
        </p:spPr>
        <p:txBody>
          <a:bodyPr/>
          <a:lstStyle/>
          <a:p>
            <a:pPr lvl="0"/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 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Layout: “Content Slide/Text One Column”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779944"/>
            <a:ext cx="11329760" cy="93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 </a:t>
            </a:r>
            <a:br>
              <a:rPr lang="en-US" dirty="0" smtClean="0"/>
            </a:br>
            <a:r>
              <a:rPr lang="en-US" dirty="0" smtClean="0"/>
              <a:t>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Layout: “Content Slide/Text Two Columns”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313320" y="1800000"/>
            <a:ext cx="5448240" cy="4626200"/>
          </a:xfrm>
        </p:spPr>
        <p:txBody>
          <a:bodyPr/>
          <a:lstStyle/>
          <a:p>
            <a:pPr lvl="0"/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 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Layout: “Content Slide/Text One Column”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87546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2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/Picture/Title in Line/Text i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Headerlinie"/>
          <p:cNvCxnSpPr/>
          <p:nvPr userDrawn="1"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Please note: the header is the footer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&amp; section (per slide or for all slides) Insert // Text // Header &amp; Footer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1872001"/>
            <a:ext cx="12193200" cy="498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sp>
        <p:nvSpPr>
          <p:cNvPr id="49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0" y="3789406"/>
            <a:ext cx="4428000" cy="2636794"/>
          </a:xfrm>
          <a:solidFill>
            <a:schemeClr val="tx1">
              <a:alpha val="55000"/>
            </a:schemeClr>
          </a:solidFill>
        </p:spPr>
        <p:txBody>
          <a:bodyPr vert="horz" lIns="432000" tIns="324000" rIns="288000" bIns="32400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Add the following text</a:t>
            </a:r>
            <a:br>
              <a:rPr lang="en-US" dirty="0" smtClean="0"/>
            </a:br>
            <a:r>
              <a:rPr lang="en-US" dirty="0" smtClean="0"/>
              <a:t>REMONDIS SE &amp; Co. KG</a:t>
            </a:r>
            <a:br>
              <a:rPr lang="en-US" dirty="0" smtClean="0"/>
            </a:br>
            <a:r>
              <a:rPr lang="en-US" dirty="0" err="1" smtClean="0"/>
              <a:t>Brunnenstr</a:t>
            </a:r>
            <a:r>
              <a:rPr lang="en-US" dirty="0" smtClean="0"/>
              <a:t>. 138</a:t>
            </a:r>
            <a:br>
              <a:rPr lang="en-US" dirty="0" smtClean="0"/>
            </a:br>
            <a:r>
              <a:rPr lang="en-US" dirty="0" smtClean="0"/>
              <a:t>44536 </a:t>
            </a:r>
            <a:r>
              <a:rPr lang="en-US" dirty="0" err="1" smtClean="0"/>
              <a:t>Lünen</a:t>
            </a:r>
            <a:r>
              <a:rPr lang="en-US" dirty="0" smtClean="0"/>
              <a:t> // Germany</a:t>
            </a:r>
            <a:br>
              <a:rPr lang="en-US" dirty="0" smtClean="0"/>
            </a:br>
            <a:r>
              <a:rPr lang="en-US" dirty="0" smtClean="0"/>
              <a:t>T +49 2306 106-0 // F +49 2306 106-100</a:t>
            </a:r>
            <a:br>
              <a:rPr lang="en-US" dirty="0" smtClean="0"/>
            </a:br>
            <a:r>
              <a:rPr lang="en-US" dirty="0" smtClean="0"/>
              <a:t>info@remondis.com // remondis.com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 </a:t>
            </a:r>
            <a:br>
              <a:rPr lang="en-US" dirty="0" smtClean="0"/>
            </a:br>
            <a:r>
              <a:rPr lang="en-US" dirty="0" smtClean="0"/>
              <a:t>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 // Layout: “Final Slide/Picture/Title in Line/Text in Box”</a:t>
            </a:r>
            <a:endParaRPr lang="en-US" dirty="0"/>
          </a:p>
        </p:txBody>
      </p:sp>
      <p:sp>
        <p:nvSpPr>
          <p:cNvPr id="51" name="Regieanweisung"/>
          <p:cNvSpPr txBox="1"/>
          <p:nvPr userDrawn="1"/>
        </p:nvSpPr>
        <p:spPr bwMode="auto">
          <a:xfrm rot="10800000" flipH="1" flipV="1">
            <a:off x="-2412000" y="3815569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baseline="0" dirty="0" smtClean="0">
                <a:solidFill>
                  <a:schemeClr val="tx1"/>
                </a:solidFill>
                <a:latin typeface="+mn-lt"/>
              </a:rPr>
              <a:t>The surrounding grey area is the same for all slides // The percentage of transparency must be adjusted to the subject</a:t>
            </a:r>
          </a:p>
        </p:txBody>
      </p:sp>
      <p:sp>
        <p:nvSpPr>
          <p:cNvPr id="52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pic>
        <p:nvPicPr>
          <p:cNvPr id="56" name="REMONDI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60" y="144000"/>
            <a:ext cx="936000" cy="297010"/>
          </a:xfrm>
          <a:prstGeom prst="rect">
            <a:avLst/>
          </a:prstGeom>
        </p:spPr>
      </p:pic>
      <p:grpSp>
        <p:nvGrpSpPr>
          <p:cNvPr id="57" name="Group 56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58" name="Picture 4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Bilder Handling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63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64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65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66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67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3418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/Picture left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Headerlinie"/>
          <p:cNvCxnSpPr/>
          <p:nvPr userDrawn="1"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Please note: the header is the footer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&amp; section (per slide or for all slides) Insert // Text // Header &amp; Footer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864000"/>
            <a:ext cx="5880240" cy="5994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Insert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sp>
        <p:nvSpPr>
          <p:cNvPr id="49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2239" y="4221088"/>
            <a:ext cx="5451335" cy="2205111"/>
          </a:xfrm>
          <a:noFill/>
        </p:spPr>
        <p:txBody>
          <a:bodyPr vert="horz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First name, Surname</a:t>
            </a:r>
            <a:br>
              <a:rPr lang="en-US" dirty="0" smtClean="0"/>
            </a:br>
            <a:r>
              <a:rPr lang="en-US" dirty="0" smtClean="0"/>
              <a:t>Position</a:t>
            </a:r>
            <a:br>
              <a:rPr lang="en-US" dirty="0" smtClean="0"/>
            </a:br>
            <a:r>
              <a:rPr lang="en-US" dirty="0" smtClean="0"/>
              <a:t>Company</a:t>
            </a:r>
            <a:br>
              <a:rPr lang="en-US" dirty="0" smtClean="0"/>
            </a:br>
            <a:r>
              <a:rPr lang="en-US" dirty="0" smtClean="0"/>
              <a:t>Street, No. of Building</a:t>
            </a:r>
            <a:br>
              <a:rPr lang="en-US" dirty="0" smtClean="0"/>
            </a:br>
            <a:r>
              <a:rPr lang="en-US" dirty="0" smtClean="0"/>
              <a:t>Postcode Town // Country</a:t>
            </a:r>
            <a:br>
              <a:rPr lang="en-US" dirty="0" smtClean="0"/>
            </a:br>
            <a:r>
              <a:rPr lang="en-US" dirty="0" smtClean="0"/>
              <a:t>Telephone Number // Fax Number // Mobile Phone Number</a:t>
            </a:r>
            <a:br>
              <a:rPr lang="en-US" dirty="0" smtClean="0"/>
            </a:br>
            <a:r>
              <a:rPr lang="en-US" dirty="0" smtClean="0"/>
              <a:t>Email // Website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12240" y="782638"/>
            <a:ext cx="5451335" cy="93330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</a:t>
            </a:r>
            <a:br>
              <a:rPr lang="en-US" dirty="0" smtClean="0"/>
            </a:br>
            <a:r>
              <a:rPr lang="en-US" dirty="0" smtClean="0"/>
              <a:t>// L: “Final Slide/Picture left//Text right”</a:t>
            </a:r>
            <a:endParaRPr lang="en-US" dirty="0"/>
          </a:p>
        </p:txBody>
      </p:sp>
      <p:sp>
        <p:nvSpPr>
          <p:cNvPr id="50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312240" y="1800000"/>
            <a:ext cx="5449320" cy="1800000"/>
          </a:xfrm>
        </p:spPr>
        <p:txBody>
          <a:bodyPr vert="horz"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 smtClean="0"/>
              <a:t>Use menu to add text // for lists and subtitles: Home // Paragraph // Increase List Level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52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pic>
        <p:nvPicPr>
          <p:cNvPr id="53" name="REMONDI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60" y="144000"/>
            <a:ext cx="936000" cy="297010"/>
          </a:xfrm>
          <a:prstGeom prst="rect">
            <a:avLst/>
          </a:prstGeom>
        </p:spPr>
      </p:pic>
      <p:grpSp>
        <p:nvGrpSpPr>
          <p:cNvPr id="57" name="Group 56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58" name="Picture 4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Bilder Handling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63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64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65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66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67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9750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A1/Picture/Title i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6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7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2290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7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80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Hintergrund"/>
          <p:cNvPicPr preferRelativeResize="0"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048"/>
            <a:ext cx="12193200" cy="5371104"/>
          </a:xfrm>
          <a:prstGeom prst="rect">
            <a:avLst/>
          </a:prstGeom>
        </p:spPr>
      </p:pic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2" name="REMONDI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57" y="432000"/>
            <a:ext cx="1980000" cy="625184"/>
          </a:xfrm>
          <a:prstGeom prst="rect">
            <a:avLst/>
          </a:prstGeom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0" y="2026896"/>
            <a:ext cx="3518640" cy="3881494"/>
          </a:xfrm>
          <a:solidFill>
            <a:schemeClr val="tx1">
              <a:alpha val="55000"/>
            </a:schemeClr>
          </a:solidFill>
        </p:spPr>
        <p:txBody>
          <a:bodyPr vert="horz" wrap="square" lIns="432000" tIns="324000" rIns="288000" bIns="324000" anchor="ctr" anchorCtr="0">
            <a:spAutoFit/>
          </a:bodyPr>
          <a:lstStyle>
            <a:lvl1pPr>
              <a:lnSpc>
                <a:spcPct val="107000"/>
              </a:lnSpc>
              <a:spcAft>
                <a:spcPts val="600"/>
              </a:spcAft>
              <a:defRPr sz="2800" baseline="0">
                <a:solidFill>
                  <a:schemeClr val="bg1"/>
                </a:solidFill>
              </a:defRPr>
            </a:lvl1pPr>
            <a:lvl2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 Narrow" panose="020B0606020202030204" pitchFamily="34" charset="0"/>
              <a:buChar char="&gt;"/>
              <a:defRPr sz="1200" b="1" baseline="0">
                <a:solidFill>
                  <a:schemeClr val="bg1"/>
                </a:solidFill>
              </a:defRPr>
            </a:lvl2pPr>
            <a:lvl3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3pPr>
            <a:lvl4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4pPr>
            <a:lvl5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5pPr>
            <a:lvl6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6pPr>
            <a:lvl7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7pPr>
            <a:lvl8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8pPr>
            <a:lvl9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 Narrow" panose="020B0606020202030204" pitchFamily="34" charset="0"/>
              <a:buChar char="&gt;"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Titel der Präsentation einfügen // für URL im Menü:  Listenebene erhöhen // Layout „Titelfolie GF1/Bild/HL in Textkasten“</a:t>
            </a:r>
          </a:p>
        </p:txBody>
      </p:sp>
      <p:sp>
        <p:nvSpPr>
          <p:cNvPr id="66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269656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/Picture BA1/Title in Line/Text i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Headerlinie"/>
          <p:cNvCxnSpPr/>
          <p:nvPr userDrawn="1"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Please note: the header is the footer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&amp; section (per slide or for all slides) Insert // Text // Header &amp; Footer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pic>
        <p:nvPicPr>
          <p:cNvPr id="69" name="Hintergrund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799"/>
            <a:ext cx="12193200" cy="5054400"/>
          </a:xfrm>
          <a:prstGeom prst="rect">
            <a:avLst/>
          </a:prstGeom>
        </p:spPr>
      </p:pic>
      <p:sp>
        <p:nvSpPr>
          <p:cNvPr id="49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0" y="2304000"/>
            <a:ext cx="4428000" cy="3297616"/>
          </a:xfrm>
          <a:solidFill>
            <a:schemeClr val="tx1">
              <a:alpha val="55000"/>
            </a:schemeClr>
          </a:solidFill>
        </p:spPr>
        <p:txBody>
          <a:bodyPr vert="horz" lIns="432000" tIns="324000" rIns="288000" bIns="324000"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First name, Surname</a:t>
            </a:r>
            <a:br>
              <a:rPr lang="en-US" dirty="0" smtClean="0"/>
            </a:br>
            <a:r>
              <a:rPr lang="en-US" dirty="0" smtClean="0"/>
              <a:t>Position</a:t>
            </a:r>
            <a:br>
              <a:rPr lang="en-US" dirty="0" smtClean="0"/>
            </a:br>
            <a:r>
              <a:rPr lang="en-US" dirty="0" smtClean="0"/>
              <a:t>Company</a:t>
            </a:r>
            <a:br>
              <a:rPr lang="en-US" dirty="0" smtClean="0"/>
            </a:br>
            <a:r>
              <a:rPr lang="en-US" dirty="0" smtClean="0"/>
              <a:t>Street, No. of Building</a:t>
            </a:r>
            <a:br>
              <a:rPr lang="en-US" dirty="0" smtClean="0"/>
            </a:br>
            <a:r>
              <a:rPr lang="en-US" dirty="0" smtClean="0"/>
              <a:t>Postcode Town // Country</a:t>
            </a:r>
            <a:br>
              <a:rPr lang="en-US" dirty="0" smtClean="0"/>
            </a:br>
            <a:r>
              <a:rPr lang="en-US" dirty="0" smtClean="0"/>
              <a:t>Telephone Number // Fax Number</a:t>
            </a:r>
            <a:br>
              <a:rPr lang="en-US" dirty="0" smtClean="0"/>
            </a:br>
            <a:r>
              <a:rPr lang="en-US" dirty="0" smtClean="0"/>
              <a:t>Mobile Phone Number</a:t>
            </a:r>
            <a:br>
              <a:rPr lang="en-US" dirty="0" smtClean="0"/>
            </a:br>
            <a:r>
              <a:rPr lang="en-US" dirty="0" smtClean="0"/>
              <a:t>Email // Website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</a:t>
            </a:r>
            <a:br>
              <a:rPr lang="en-US" dirty="0" smtClean="0"/>
            </a:br>
            <a:r>
              <a:rPr lang="en-US" dirty="0" smtClean="0"/>
              <a:t>// Layout: “Final Slide/Picture BA1/Title in Line/Text in Box”</a:t>
            </a:r>
            <a:endParaRPr lang="en-US" dirty="0"/>
          </a:p>
        </p:txBody>
      </p:sp>
      <p:sp>
        <p:nvSpPr>
          <p:cNvPr id="67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pic>
        <p:nvPicPr>
          <p:cNvPr id="54" name="REMONDI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60" y="144000"/>
            <a:ext cx="936000" cy="297010"/>
          </a:xfrm>
          <a:prstGeom prst="rect">
            <a:avLst/>
          </a:prstGeom>
        </p:spPr>
      </p:pic>
      <p:grpSp>
        <p:nvGrpSpPr>
          <p:cNvPr id="55" name="Group 54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56" name="Picture 4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61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62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63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64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65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873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/Picture left/Text righ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Please note: the header is the footer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&amp; section (per slide or for all slides) Insert // Text // Header &amp; Footer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1" name="Headerlinie"/>
          <p:cNvCxnSpPr/>
          <p:nvPr userDrawn="1"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  <p:sp>
        <p:nvSpPr>
          <p:cNvPr id="49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2239" y="4221088"/>
            <a:ext cx="5451335" cy="2205111"/>
          </a:xfrm>
          <a:noFill/>
        </p:spPr>
        <p:txBody>
          <a:bodyPr vert="horz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None/>
              <a:defRPr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First name, Surname</a:t>
            </a:r>
            <a:br>
              <a:rPr lang="en-US" dirty="0" smtClean="0"/>
            </a:br>
            <a:r>
              <a:rPr lang="en-US" dirty="0" smtClean="0"/>
              <a:t>Position</a:t>
            </a:r>
            <a:br>
              <a:rPr lang="en-US" dirty="0" smtClean="0"/>
            </a:br>
            <a:r>
              <a:rPr lang="en-US" dirty="0" smtClean="0"/>
              <a:t>Company</a:t>
            </a:r>
            <a:br>
              <a:rPr lang="en-US" dirty="0" smtClean="0"/>
            </a:br>
            <a:r>
              <a:rPr lang="en-US" dirty="0" smtClean="0"/>
              <a:t>Street, No. of Building</a:t>
            </a:r>
            <a:br>
              <a:rPr lang="en-US" dirty="0" smtClean="0"/>
            </a:br>
            <a:r>
              <a:rPr lang="en-US" dirty="0" smtClean="0"/>
              <a:t>Postcode Town // Country</a:t>
            </a:r>
            <a:br>
              <a:rPr lang="en-US" dirty="0" smtClean="0"/>
            </a:br>
            <a:r>
              <a:rPr lang="en-US" dirty="0" smtClean="0"/>
              <a:t>Telephone Number // Fax Number // Mobile Phone Number</a:t>
            </a:r>
            <a:br>
              <a:rPr lang="en-US" dirty="0" smtClean="0"/>
            </a:br>
            <a:r>
              <a:rPr lang="en-US" dirty="0" smtClean="0"/>
              <a:t>Email // Website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12240" y="782638"/>
            <a:ext cx="5451335" cy="93330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</a:t>
            </a:r>
            <a:br>
              <a:rPr lang="en-US" dirty="0" smtClean="0"/>
            </a:br>
            <a:r>
              <a:rPr lang="en-US" dirty="0" smtClean="0"/>
              <a:t>// L: “Final Slide/Picture left//Text right”</a:t>
            </a:r>
            <a:endParaRPr lang="en-US" dirty="0"/>
          </a:p>
        </p:txBody>
      </p:sp>
      <p:sp>
        <p:nvSpPr>
          <p:cNvPr id="50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312240" y="1800000"/>
            <a:ext cx="5449320" cy="1800000"/>
          </a:xfrm>
        </p:spPr>
        <p:txBody>
          <a:bodyPr vert="horz"/>
          <a:lstStyle/>
          <a:p>
            <a:pPr lvl="0"/>
            <a:r>
              <a:rPr lang="en-US" dirty="0" smtClean="0"/>
              <a:t>Use menu to add text // for lists and subtitles: Home // Paragraph // Increase List Level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000"/>
            <a:ext cx="5879592" cy="5995416"/>
          </a:xfrm>
          <a:prstGeom prst="rect">
            <a:avLst/>
          </a:prstGeom>
        </p:spPr>
      </p:pic>
      <p:sp>
        <p:nvSpPr>
          <p:cNvPr id="52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noProof="0" dirty="0" smtClean="0">
                <a:solidFill>
                  <a:schemeClr val="tx1"/>
                </a:solidFill>
                <a:latin typeface="+mn-lt"/>
              </a:rPr>
              <a:t>Please do not distort the picture</a:t>
            </a:r>
          </a:p>
        </p:txBody>
      </p:sp>
      <p:pic>
        <p:nvPicPr>
          <p:cNvPr id="55" name="REMONDI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60" y="144000"/>
            <a:ext cx="936000" cy="297010"/>
          </a:xfrm>
          <a:prstGeom prst="rect">
            <a:avLst/>
          </a:prstGeom>
        </p:spPr>
      </p:pic>
      <p:grpSp>
        <p:nvGrpSpPr>
          <p:cNvPr id="56" name="Group 55"/>
          <p:cNvGrpSpPr/>
          <p:nvPr userDrawn="1"/>
        </p:nvGrpSpPr>
        <p:grpSpPr>
          <a:xfrm>
            <a:off x="12301200" y="2340000"/>
            <a:ext cx="3923999" cy="3924000"/>
            <a:chOff x="12301200" y="2340000"/>
            <a:chExt cx="3923999" cy="3924000"/>
          </a:xfrm>
        </p:grpSpPr>
        <p:pic>
          <p:nvPicPr>
            <p:cNvPr id="57" name="Picture 4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200" y="4724466"/>
              <a:ext cx="882741" cy="94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2601852" y="4896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200" y="3384001"/>
              <a:ext cx="920169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1200" y="3384000"/>
              <a:ext cx="8477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" name="Bilder Handling"/>
            <p:cNvGrpSpPr/>
            <p:nvPr userDrawn="1"/>
          </p:nvGrpSpPr>
          <p:grpSpPr>
            <a:xfrm>
              <a:off x="12301200" y="2340000"/>
              <a:ext cx="3923999" cy="3924000"/>
              <a:chOff x="14472000" y="1908000"/>
              <a:chExt cx="3923999" cy="3924000"/>
            </a:xfrm>
          </p:grpSpPr>
          <p:sp>
            <p:nvSpPr>
              <p:cNvPr id="62" name="Headline"/>
              <p:cNvSpPr txBox="1"/>
              <p:nvPr userDrawn="1"/>
            </p:nvSpPr>
            <p:spPr>
              <a:xfrm rot="10800000" flipH="1" flipV="1">
                <a:off x="14472000" y="1908000"/>
                <a:ext cx="2622737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</a:t>
                </a:r>
                <a:r>
                  <a:rPr lang="en-US" sz="2400" b="1" baseline="0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 </a:t>
                </a:r>
                <a:r>
                  <a:rPr lang="en-US" sz="1400" b="1" noProof="0" dirty="0" smtClean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  <a:sym typeface="Webdings"/>
                  </a:rPr>
                  <a:t>Working with pictures:</a:t>
                </a:r>
                <a:endParaRPr lang="en-US" sz="2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63" name="Bilder Handling"/>
              <p:cNvSpPr txBox="1"/>
              <p:nvPr userDrawn="1"/>
            </p:nvSpPr>
            <p:spPr>
              <a:xfrm rot="10800000" flipH="1" flipV="1">
                <a:off x="14472000" y="2376000"/>
                <a:ext cx="1908000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crop pictures: Picture Tools // Format // Size // Crop</a:t>
                </a:r>
              </a:p>
            </p:txBody>
          </p:sp>
          <p:sp>
            <p:nvSpPr>
              <p:cNvPr id="64" name="Bilder Handling"/>
              <p:cNvSpPr txBox="1"/>
              <p:nvPr userDrawn="1"/>
            </p:nvSpPr>
            <p:spPr>
              <a:xfrm rot="10800000" flipH="1" flipV="1">
                <a:off x="14472000" y="3672000"/>
                <a:ext cx="1908000" cy="792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marR="0" indent="-108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light corner handles can be used to adjust the picture to the right size by pressing and holding the shift key </a:t>
                </a:r>
              </a:p>
            </p:txBody>
          </p:sp>
          <p:sp>
            <p:nvSpPr>
              <p:cNvPr id="65" name="Bilder Handling"/>
              <p:cNvSpPr txBox="1"/>
              <p:nvPr userDrawn="1"/>
            </p:nvSpPr>
            <p:spPr>
              <a:xfrm rot="10800000" flipH="1" flipV="1">
                <a:off x="14472000" y="5256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The picture can be moved within the black frame by pressing and holding the Alt key</a:t>
                </a:r>
              </a:p>
            </p:txBody>
          </p:sp>
          <p:sp>
            <p:nvSpPr>
              <p:cNvPr id="66" name="Bilder Handling"/>
              <p:cNvSpPr/>
              <p:nvPr userDrawn="1"/>
            </p:nvSpPr>
            <p:spPr>
              <a:xfrm rot="1980000">
                <a:off x="15107537" y="4932103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Bilder Handling"/>
              <p:cNvSpPr/>
              <p:nvPr userDrawn="1"/>
            </p:nvSpPr>
            <p:spPr>
              <a:xfrm rot="7740000">
                <a:off x="14700653" y="4362531"/>
                <a:ext cx="144000" cy="288000"/>
              </a:xfrm>
              <a:prstGeom prst="upArrow">
                <a:avLst/>
              </a:prstGeom>
              <a:ln w="1270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Bilder Handling"/>
              <p:cNvSpPr txBox="1"/>
              <p:nvPr userDrawn="1"/>
            </p:nvSpPr>
            <p:spPr>
              <a:xfrm rot="10800000" flipH="1" flipV="1">
                <a:off x="16488000" y="3672000"/>
                <a:ext cx="1907999" cy="576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100" b="0" baseline="0" noProof="0" dirty="0" smtClean="0">
                    <a:solidFill>
                      <a:schemeClr val="tx1"/>
                    </a:solidFill>
                    <a:latin typeface="+mn-lt"/>
                  </a:rPr>
                  <a:t>Use menu to adjust the picture to fit the slide: Picture Tools // Format // Size // Crop // Fit</a:t>
                </a:r>
                <a:endParaRPr lang="en-US" sz="1100" b="1" i="0" baseline="0" noProof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071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/Text eine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„Inhaltsfolie/Text eine Spalte“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134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/BA2/Picture/Title i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6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7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2290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7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80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38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39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55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56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58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59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0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61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62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63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64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65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40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43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Hintergrun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1872000"/>
            <a:ext cx="11761200" cy="4985999"/>
          </a:xfrm>
          <a:prstGeom prst="rect">
            <a:avLst/>
          </a:prstGeom>
        </p:spPr>
      </p:pic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684000" y="-396000"/>
            <a:ext cx="9709200" cy="288000"/>
          </a:xfrm>
        </p:spPr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431799" y="-396000"/>
            <a:ext cx="288000" cy="288000"/>
          </a:xfrm>
        </p:spPr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2" name="REMONDI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57" y="432000"/>
            <a:ext cx="1980000" cy="62518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431800" y="782638"/>
            <a:ext cx="8920800" cy="936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 der Präsentation</a:t>
            </a:r>
            <a:br>
              <a:rPr lang="de-DE" dirty="0" smtClean="0"/>
            </a:br>
            <a:r>
              <a:rPr lang="de-DE" dirty="0" smtClean="0"/>
              <a:t>auch über mehrere Zeilen // Layout „Titelfolie GF2/Bild/HL in Zeile“</a:t>
            </a:r>
            <a:endParaRPr lang="de-DE" dirty="0"/>
          </a:p>
        </p:txBody>
      </p:sp>
      <p:sp>
        <p:nvSpPr>
          <p:cNvPr id="5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785657" y="6318000"/>
            <a:ext cx="1980000" cy="540000"/>
          </a:xfrm>
          <a:solidFill>
            <a:schemeClr val="tx1">
              <a:alpha val="55000"/>
            </a:schemeClr>
          </a:solidFill>
        </p:spPr>
        <p:txBody>
          <a:bodyPr vert="horz" lIns="144000" tIns="144000" r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URL</a:t>
            </a:r>
            <a:endParaRPr lang="de-DE" dirty="0"/>
          </a:p>
        </p:txBody>
      </p:sp>
      <p:sp>
        <p:nvSpPr>
          <p:cNvPr id="68" name="Symbol Recycling"/>
          <p:cNvSpPr>
            <a:spLocks noChangeAspect="1" noEditPoints="1"/>
          </p:cNvSpPr>
          <p:nvPr userDrawn="1"/>
        </p:nvSpPr>
        <p:spPr bwMode="auto">
          <a:xfrm>
            <a:off x="2169000" y="2728080"/>
            <a:ext cx="1903320" cy="2158799"/>
          </a:xfrm>
          <a:custGeom>
            <a:avLst/>
            <a:gdLst>
              <a:gd name="T0" fmla="*/ 1546 w 4170"/>
              <a:gd name="T1" fmla="*/ 1665 h 4729"/>
              <a:gd name="T2" fmla="*/ 1613 w 4170"/>
              <a:gd name="T3" fmla="*/ 1752 h 4729"/>
              <a:gd name="T4" fmla="*/ 1626 w 4170"/>
              <a:gd name="T5" fmla="*/ 2005 h 4729"/>
              <a:gd name="T6" fmla="*/ 1543 w 4170"/>
              <a:gd name="T7" fmla="*/ 2161 h 4729"/>
              <a:gd name="T8" fmla="*/ 1416 w 4170"/>
              <a:gd name="T9" fmla="*/ 2205 h 4729"/>
              <a:gd name="T10" fmla="*/ 2467 w 4170"/>
              <a:gd name="T11" fmla="*/ 4363 h 4729"/>
              <a:gd name="T12" fmla="*/ 2719 w 4170"/>
              <a:gd name="T13" fmla="*/ 4220 h 4729"/>
              <a:gd name="T14" fmla="*/ 2719 w 4170"/>
              <a:gd name="T15" fmla="*/ 4168 h 4729"/>
              <a:gd name="T16" fmla="*/ 1780 w 4170"/>
              <a:gd name="T17" fmla="*/ 3643 h 4729"/>
              <a:gd name="T18" fmla="*/ 1751 w 4170"/>
              <a:gd name="T19" fmla="*/ 3691 h 4729"/>
              <a:gd name="T20" fmla="*/ 664 w 4170"/>
              <a:gd name="T21" fmla="*/ 3959 h 4729"/>
              <a:gd name="T22" fmla="*/ 478 w 4170"/>
              <a:gd name="T23" fmla="*/ 3821 h 4729"/>
              <a:gd name="T24" fmla="*/ 378 w 4170"/>
              <a:gd name="T25" fmla="*/ 3611 h 4729"/>
              <a:gd name="T26" fmla="*/ 383 w 4170"/>
              <a:gd name="T27" fmla="*/ 911 h 4729"/>
              <a:gd name="T28" fmla="*/ 494 w 4170"/>
              <a:gd name="T29" fmla="*/ 707 h 4729"/>
              <a:gd name="T30" fmla="*/ 686 w 4170"/>
              <a:gd name="T31" fmla="*/ 577 h 4729"/>
              <a:gd name="T32" fmla="*/ 764 w 4170"/>
              <a:gd name="T33" fmla="*/ 509 h 4729"/>
              <a:gd name="T34" fmla="*/ 376 w 4170"/>
              <a:gd name="T35" fmla="*/ 651 h 4729"/>
              <a:gd name="T36" fmla="*/ 103 w 4170"/>
              <a:gd name="T37" fmla="*/ 951 h 4729"/>
              <a:gd name="T38" fmla="*/ 0 w 4170"/>
              <a:gd name="T39" fmla="*/ 1356 h 4729"/>
              <a:gd name="T40" fmla="*/ 85 w 4170"/>
              <a:gd name="T41" fmla="*/ 3884 h 4729"/>
              <a:gd name="T42" fmla="*/ 343 w 4170"/>
              <a:gd name="T43" fmla="*/ 4197 h 4729"/>
              <a:gd name="T44" fmla="*/ 723 w 4170"/>
              <a:gd name="T45" fmla="*/ 4355 h 4729"/>
              <a:gd name="T46" fmla="*/ 1766 w 4170"/>
              <a:gd name="T47" fmla="*/ 4721 h 4729"/>
              <a:gd name="T48" fmla="*/ 4142 w 4170"/>
              <a:gd name="T49" fmla="*/ 1001 h 4729"/>
              <a:gd name="T50" fmla="*/ 3947 w 4170"/>
              <a:gd name="T51" fmla="*/ 642 h 4729"/>
              <a:gd name="T52" fmla="*/ 3610 w 4170"/>
              <a:gd name="T53" fmla="*/ 416 h 4729"/>
              <a:gd name="T54" fmla="*/ 2419 w 4170"/>
              <a:gd name="T55" fmla="*/ 38 h 4729"/>
              <a:gd name="T56" fmla="*/ 2359 w 4170"/>
              <a:gd name="T57" fmla="*/ 5 h 4729"/>
              <a:gd name="T58" fmla="*/ 1469 w 4170"/>
              <a:gd name="T59" fmla="*/ 498 h 4729"/>
              <a:gd name="T60" fmla="*/ 1442 w 4170"/>
              <a:gd name="T61" fmla="*/ 547 h 4729"/>
              <a:gd name="T62" fmla="*/ 2371 w 4170"/>
              <a:gd name="T63" fmla="*/ 1087 h 4729"/>
              <a:gd name="T64" fmla="*/ 2416 w 4170"/>
              <a:gd name="T65" fmla="*/ 1061 h 4729"/>
              <a:gd name="T66" fmla="*/ 3438 w 4170"/>
              <a:gd name="T67" fmla="*/ 747 h 4729"/>
              <a:gd name="T68" fmla="*/ 3642 w 4170"/>
              <a:gd name="T69" fmla="*/ 858 h 4729"/>
              <a:gd name="T70" fmla="*/ 3772 w 4170"/>
              <a:gd name="T71" fmla="*/ 1050 h 4729"/>
              <a:gd name="T72" fmla="*/ 3799 w 4170"/>
              <a:gd name="T73" fmla="*/ 3748 h 4729"/>
              <a:gd name="T74" fmla="*/ 3719 w 4170"/>
              <a:gd name="T75" fmla="*/ 3968 h 4729"/>
              <a:gd name="T76" fmla="*/ 3548 w 4170"/>
              <a:gd name="T77" fmla="*/ 4123 h 4729"/>
              <a:gd name="T78" fmla="*/ 3318 w 4170"/>
              <a:gd name="T79" fmla="*/ 4182 h 4729"/>
              <a:gd name="T80" fmla="*/ 3686 w 4170"/>
              <a:gd name="T81" fmla="*/ 4142 h 4729"/>
              <a:gd name="T82" fmla="*/ 3999 w 4170"/>
              <a:gd name="T83" fmla="*/ 3884 h 4729"/>
              <a:gd name="T84" fmla="*/ 4159 w 4170"/>
              <a:gd name="T85" fmla="*/ 3505 h 4729"/>
              <a:gd name="T86" fmla="*/ 1467 w 4170"/>
              <a:gd name="T87" fmla="*/ 2538 h 4729"/>
              <a:gd name="T88" fmla="*/ 1608 w 4170"/>
              <a:gd name="T89" fmla="*/ 2643 h 4729"/>
              <a:gd name="T90" fmla="*/ 1645 w 4170"/>
              <a:gd name="T91" fmla="*/ 2887 h 4729"/>
              <a:gd name="T92" fmla="*/ 1665 w 4170"/>
              <a:gd name="T93" fmla="*/ 3307 h 4729"/>
              <a:gd name="T94" fmla="*/ 2090 w 4170"/>
              <a:gd name="T95" fmla="*/ 3266 h 4729"/>
              <a:gd name="T96" fmla="*/ 2063 w 4170"/>
              <a:gd name="T97" fmla="*/ 2707 h 4729"/>
              <a:gd name="T98" fmla="*/ 1972 w 4170"/>
              <a:gd name="T99" fmla="*/ 2483 h 4729"/>
              <a:gd name="T100" fmla="*/ 1789 w 4170"/>
              <a:gd name="T101" fmla="*/ 2381 h 4729"/>
              <a:gd name="T102" fmla="*/ 1810 w 4170"/>
              <a:gd name="T103" fmla="*/ 2328 h 4729"/>
              <a:gd name="T104" fmla="*/ 1976 w 4170"/>
              <a:gd name="T105" fmla="*/ 2204 h 4729"/>
              <a:gd name="T106" fmla="*/ 2059 w 4170"/>
              <a:gd name="T107" fmla="*/ 2016 h 4729"/>
              <a:gd name="T108" fmla="*/ 2069 w 4170"/>
              <a:gd name="T109" fmla="*/ 1759 h 4729"/>
              <a:gd name="T110" fmla="*/ 1986 w 4170"/>
              <a:gd name="T111" fmla="*/ 1507 h 4729"/>
              <a:gd name="T112" fmla="*/ 1812 w 4170"/>
              <a:gd name="T113" fmla="*/ 1357 h 4729"/>
              <a:gd name="T114" fmla="*/ 793 w 4170"/>
              <a:gd name="T115" fmla="*/ 1313 h 4729"/>
              <a:gd name="T116" fmla="*/ 2810 w 4170"/>
              <a:gd name="T117" fmla="*/ 2139 h 4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170" h="4729">
                <a:moveTo>
                  <a:pt x="1224" y="1631"/>
                </a:moveTo>
                <a:lnTo>
                  <a:pt x="1416" y="1631"/>
                </a:lnTo>
                <a:lnTo>
                  <a:pt x="1442" y="1632"/>
                </a:lnTo>
                <a:lnTo>
                  <a:pt x="1465" y="1635"/>
                </a:lnTo>
                <a:lnTo>
                  <a:pt x="1487" y="1638"/>
                </a:lnTo>
                <a:lnTo>
                  <a:pt x="1509" y="1646"/>
                </a:lnTo>
                <a:lnTo>
                  <a:pt x="1519" y="1649"/>
                </a:lnTo>
                <a:lnTo>
                  <a:pt x="1529" y="1654"/>
                </a:lnTo>
                <a:lnTo>
                  <a:pt x="1537" y="1659"/>
                </a:lnTo>
                <a:lnTo>
                  <a:pt x="1546" y="1665"/>
                </a:lnTo>
                <a:lnTo>
                  <a:pt x="1554" y="1671"/>
                </a:lnTo>
                <a:lnTo>
                  <a:pt x="1563" y="1677"/>
                </a:lnTo>
                <a:lnTo>
                  <a:pt x="1570" y="1685"/>
                </a:lnTo>
                <a:lnTo>
                  <a:pt x="1577" y="1692"/>
                </a:lnTo>
                <a:lnTo>
                  <a:pt x="1585" y="1701"/>
                </a:lnTo>
                <a:lnTo>
                  <a:pt x="1591" y="1710"/>
                </a:lnTo>
                <a:lnTo>
                  <a:pt x="1597" y="1719"/>
                </a:lnTo>
                <a:lnTo>
                  <a:pt x="1603" y="1730"/>
                </a:lnTo>
                <a:lnTo>
                  <a:pt x="1608" y="1741"/>
                </a:lnTo>
                <a:lnTo>
                  <a:pt x="1613" y="1752"/>
                </a:lnTo>
                <a:lnTo>
                  <a:pt x="1618" y="1764"/>
                </a:lnTo>
                <a:lnTo>
                  <a:pt x="1621" y="1776"/>
                </a:lnTo>
                <a:lnTo>
                  <a:pt x="1628" y="1804"/>
                </a:lnTo>
                <a:lnTo>
                  <a:pt x="1632" y="1834"/>
                </a:lnTo>
                <a:lnTo>
                  <a:pt x="1635" y="1867"/>
                </a:lnTo>
                <a:lnTo>
                  <a:pt x="1636" y="1902"/>
                </a:lnTo>
                <a:lnTo>
                  <a:pt x="1636" y="1928"/>
                </a:lnTo>
                <a:lnTo>
                  <a:pt x="1634" y="1954"/>
                </a:lnTo>
                <a:lnTo>
                  <a:pt x="1631" y="1979"/>
                </a:lnTo>
                <a:lnTo>
                  <a:pt x="1626" y="2005"/>
                </a:lnTo>
                <a:lnTo>
                  <a:pt x="1620" y="2031"/>
                </a:lnTo>
                <a:lnTo>
                  <a:pt x="1612" y="2056"/>
                </a:lnTo>
                <a:lnTo>
                  <a:pt x="1602" y="2081"/>
                </a:lnTo>
                <a:lnTo>
                  <a:pt x="1591" y="2104"/>
                </a:lnTo>
                <a:lnTo>
                  <a:pt x="1584" y="2114"/>
                </a:lnTo>
                <a:lnTo>
                  <a:pt x="1577" y="2125"/>
                </a:lnTo>
                <a:lnTo>
                  <a:pt x="1569" y="2134"/>
                </a:lnTo>
                <a:lnTo>
                  <a:pt x="1562" y="2144"/>
                </a:lnTo>
                <a:lnTo>
                  <a:pt x="1553" y="2153"/>
                </a:lnTo>
                <a:lnTo>
                  <a:pt x="1543" y="2161"/>
                </a:lnTo>
                <a:lnTo>
                  <a:pt x="1533" y="2170"/>
                </a:lnTo>
                <a:lnTo>
                  <a:pt x="1522" y="2177"/>
                </a:lnTo>
                <a:lnTo>
                  <a:pt x="1511" y="2183"/>
                </a:lnTo>
                <a:lnTo>
                  <a:pt x="1500" y="2190"/>
                </a:lnTo>
                <a:lnTo>
                  <a:pt x="1488" y="2194"/>
                </a:lnTo>
                <a:lnTo>
                  <a:pt x="1475" y="2198"/>
                </a:lnTo>
                <a:lnTo>
                  <a:pt x="1461" y="2202"/>
                </a:lnTo>
                <a:lnTo>
                  <a:pt x="1447" y="2204"/>
                </a:lnTo>
                <a:lnTo>
                  <a:pt x="1432" y="2205"/>
                </a:lnTo>
                <a:lnTo>
                  <a:pt x="1416" y="2205"/>
                </a:lnTo>
                <a:lnTo>
                  <a:pt x="1224" y="2205"/>
                </a:lnTo>
                <a:lnTo>
                  <a:pt x="1224" y="1631"/>
                </a:lnTo>
                <a:close/>
                <a:moveTo>
                  <a:pt x="1788" y="4729"/>
                </a:moveTo>
                <a:lnTo>
                  <a:pt x="1791" y="4729"/>
                </a:lnTo>
                <a:lnTo>
                  <a:pt x="1798" y="4728"/>
                </a:lnTo>
                <a:lnTo>
                  <a:pt x="1805" y="4727"/>
                </a:lnTo>
                <a:lnTo>
                  <a:pt x="1812" y="4725"/>
                </a:lnTo>
                <a:lnTo>
                  <a:pt x="1820" y="4721"/>
                </a:lnTo>
                <a:lnTo>
                  <a:pt x="2456" y="4368"/>
                </a:lnTo>
                <a:lnTo>
                  <a:pt x="2467" y="4363"/>
                </a:lnTo>
                <a:lnTo>
                  <a:pt x="2494" y="4347"/>
                </a:lnTo>
                <a:lnTo>
                  <a:pt x="2535" y="4325"/>
                </a:lnTo>
                <a:lnTo>
                  <a:pt x="2579" y="4300"/>
                </a:lnTo>
                <a:lnTo>
                  <a:pt x="2624" y="4275"/>
                </a:lnTo>
                <a:lnTo>
                  <a:pt x="2663" y="4254"/>
                </a:lnTo>
                <a:lnTo>
                  <a:pt x="2691" y="4238"/>
                </a:lnTo>
                <a:lnTo>
                  <a:pt x="2702" y="4232"/>
                </a:lnTo>
                <a:lnTo>
                  <a:pt x="2708" y="4228"/>
                </a:lnTo>
                <a:lnTo>
                  <a:pt x="2714" y="4223"/>
                </a:lnTo>
                <a:lnTo>
                  <a:pt x="2719" y="4220"/>
                </a:lnTo>
                <a:lnTo>
                  <a:pt x="2723" y="4215"/>
                </a:lnTo>
                <a:lnTo>
                  <a:pt x="2727" y="4210"/>
                </a:lnTo>
                <a:lnTo>
                  <a:pt x="2728" y="4204"/>
                </a:lnTo>
                <a:lnTo>
                  <a:pt x="2729" y="4199"/>
                </a:lnTo>
                <a:lnTo>
                  <a:pt x="2730" y="4194"/>
                </a:lnTo>
                <a:lnTo>
                  <a:pt x="2730" y="4189"/>
                </a:lnTo>
                <a:lnTo>
                  <a:pt x="2728" y="4183"/>
                </a:lnTo>
                <a:lnTo>
                  <a:pt x="2727" y="4178"/>
                </a:lnTo>
                <a:lnTo>
                  <a:pt x="2723" y="4173"/>
                </a:lnTo>
                <a:lnTo>
                  <a:pt x="2719" y="4168"/>
                </a:lnTo>
                <a:lnTo>
                  <a:pt x="2714" y="4164"/>
                </a:lnTo>
                <a:lnTo>
                  <a:pt x="2708" y="4159"/>
                </a:lnTo>
                <a:lnTo>
                  <a:pt x="2702" y="4155"/>
                </a:lnTo>
                <a:lnTo>
                  <a:pt x="1818" y="3651"/>
                </a:lnTo>
                <a:lnTo>
                  <a:pt x="1812" y="3648"/>
                </a:lnTo>
                <a:lnTo>
                  <a:pt x="1805" y="3644"/>
                </a:lnTo>
                <a:lnTo>
                  <a:pt x="1799" y="3643"/>
                </a:lnTo>
                <a:lnTo>
                  <a:pt x="1793" y="3642"/>
                </a:lnTo>
                <a:lnTo>
                  <a:pt x="1787" y="3642"/>
                </a:lnTo>
                <a:lnTo>
                  <a:pt x="1780" y="3643"/>
                </a:lnTo>
                <a:lnTo>
                  <a:pt x="1776" y="3644"/>
                </a:lnTo>
                <a:lnTo>
                  <a:pt x="1771" y="3647"/>
                </a:lnTo>
                <a:lnTo>
                  <a:pt x="1766" y="3649"/>
                </a:lnTo>
                <a:lnTo>
                  <a:pt x="1762" y="3654"/>
                </a:lnTo>
                <a:lnTo>
                  <a:pt x="1758" y="3658"/>
                </a:lnTo>
                <a:lnTo>
                  <a:pt x="1756" y="3664"/>
                </a:lnTo>
                <a:lnTo>
                  <a:pt x="1754" y="3669"/>
                </a:lnTo>
                <a:lnTo>
                  <a:pt x="1752" y="3676"/>
                </a:lnTo>
                <a:lnTo>
                  <a:pt x="1751" y="3683"/>
                </a:lnTo>
                <a:lnTo>
                  <a:pt x="1751" y="3691"/>
                </a:lnTo>
                <a:lnTo>
                  <a:pt x="1751" y="3997"/>
                </a:lnTo>
                <a:lnTo>
                  <a:pt x="853" y="3997"/>
                </a:lnTo>
                <a:lnTo>
                  <a:pt x="827" y="3997"/>
                </a:lnTo>
                <a:lnTo>
                  <a:pt x="802" y="3995"/>
                </a:lnTo>
                <a:lnTo>
                  <a:pt x="779" y="3992"/>
                </a:lnTo>
                <a:lnTo>
                  <a:pt x="755" y="3988"/>
                </a:lnTo>
                <a:lnTo>
                  <a:pt x="731" y="3983"/>
                </a:lnTo>
                <a:lnTo>
                  <a:pt x="708" y="3977"/>
                </a:lnTo>
                <a:lnTo>
                  <a:pt x="686" y="3968"/>
                </a:lnTo>
                <a:lnTo>
                  <a:pt x="664" y="3959"/>
                </a:lnTo>
                <a:lnTo>
                  <a:pt x="643" y="3950"/>
                </a:lnTo>
                <a:lnTo>
                  <a:pt x="623" y="3940"/>
                </a:lnTo>
                <a:lnTo>
                  <a:pt x="602" y="3928"/>
                </a:lnTo>
                <a:lnTo>
                  <a:pt x="582" y="3915"/>
                </a:lnTo>
                <a:lnTo>
                  <a:pt x="564" y="3902"/>
                </a:lnTo>
                <a:lnTo>
                  <a:pt x="546" y="3887"/>
                </a:lnTo>
                <a:lnTo>
                  <a:pt x="527" y="3871"/>
                </a:lnTo>
                <a:lnTo>
                  <a:pt x="510" y="3856"/>
                </a:lnTo>
                <a:lnTo>
                  <a:pt x="494" y="3838"/>
                </a:lnTo>
                <a:lnTo>
                  <a:pt x="478" y="3821"/>
                </a:lnTo>
                <a:lnTo>
                  <a:pt x="465" y="3803"/>
                </a:lnTo>
                <a:lnTo>
                  <a:pt x="452" y="3783"/>
                </a:lnTo>
                <a:lnTo>
                  <a:pt x="438" y="3764"/>
                </a:lnTo>
                <a:lnTo>
                  <a:pt x="427" y="3744"/>
                </a:lnTo>
                <a:lnTo>
                  <a:pt x="416" y="3724"/>
                </a:lnTo>
                <a:lnTo>
                  <a:pt x="406" y="3702"/>
                </a:lnTo>
                <a:lnTo>
                  <a:pt x="398" y="3680"/>
                </a:lnTo>
                <a:lnTo>
                  <a:pt x="390" y="3658"/>
                </a:lnTo>
                <a:lnTo>
                  <a:pt x="383" y="3634"/>
                </a:lnTo>
                <a:lnTo>
                  <a:pt x="378" y="3611"/>
                </a:lnTo>
                <a:lnTo>
                  <a:pt x="373" y="3588"/>
                </a:lnTo>
                <a:lnTo>
                  <a:pt x="371" y="3563"/>
                </a:lnTo>
                <a:lnTo>
                  <a:pt x="368" y="3539"/>
                </a:lnTo>
                <a:lnTo>
                  <a:pt x="368" y="3515"/>
                </a:lnTo>
                <a:lnTo>
                  <a:pt x="368" y="1031"/>
                </a:lnTo>
                <a:lnTo>
                  <a:pt x="368" y="1006"/>
                </a:lnTo>
                <a:lnTo>
                  <a:pt x="371" y="982"/>
                </a:lnTo>
                <a:lnTo>
                  <a:pt x="373" y="957"/>
                </a:lnTo>
                <a:lnTo>
                  <a:pt x="378" y="934"/>
                </a:lnTo>
                <a:lnTo>
                  <a:pt x="383" y="911"/>
                </a:lnTo>
                <a:lnTo>
                  <a:pt x="390" y="888"/>
                </a:lnTo>
                <a:lnTo>
                  <a:pt x="398" y="866"/>
                </a:lnTo>
                <a:lnTo>
                  <a:pt x="406" y="844"/>
                </a:lnTo>
                <a:lnTo>
                  <a:pt x="416" y="823"/>
                </a:lnTo>
                <a:lnTo>
                  <a:pt x="427" y="802"/>
                </a:lnTo>
                <a:lnTo>
                  <a:pt x="438" y="781"/>
                </a:lnTo>
                <a:lnTo>
                  <a:pt x="452" y="762"/>
                </a:lnTo>
                <a:lnTo>
                  <a:pt x="465" y="742"/>
                </a:lnTo>
                <a:lnTo>
                  <a:pt x="478" y="724"/>
                </a:lnTo>
                <a:lnTo>
                  <a:pt x="494" y="707"/>
                </a:lnTo>
                <a:lnTo>
                  <a:pt x="510" y="690"/>
                </a:lnTo>
                <a:lnTo>
                  <a:pt x="527" y="674"/>
                </a:lnTo>
                <a:lnTo>
                  <a:pt x="546" y="658"/>
                </a:lnTo>
                <a:lnTo>
                  <a:pt x="564" y="644"/>
                </a:lnTo>
                <a:lnTo>
                  <a:pt x="582" y="630"/>
                </a:lnTo>
                <a:lnTo>
                  <a:pt x="602" y="618"/>
                </a:lnTo>
                <a:lnTo>
                  <a:pt x="623" y="607"/>
                </a:lnTo>
                <a:lnTo>
                  <a:pt x="643" y="596"/>
                </a:lnTo>
                <a:lnTo>
                  <a:pt x="664" y="586"/>
                </a:lnTo>
                <a:lnTo>
                  <a:pt x="686" y="577"/>
                </a:lnTo>
                <a:lnTo>
                  <a:pt x="708" y="570"/>
                </a:lnTo>
                <a:lnTo>
                  <a:pt x="731" y="563"/>
                </a:lnTo>
                <a:lnTo>
                  <a:pt x="755" y="558"/>
                </a:lnTo>
                <a:lnTo>
                  <a:pt x="779" y="553"/>
                </a:lnTo>
                <a:lnTo>
                  <a:pt x="802" y="550"/>
                </a:lnTo>
                <a:lnTo>
                  <a:pt x="827" y="548"/>
                </a:lnTo>
                <a:lnTo>
                  <a:pt x="853" y="548"/>
                </a:lnTo>
                <a:lnTo>
                  <a:pt x="853" y="505"/>
                </a:lnTo>
                <a:lnTo>
                  <a:pt x="809" y="506"/>
                </a:lnTo>
                <a:lnTo>
                  <a:pt x="764" y="509"/>
                </a:lnTo>
                <a:lnTo>
                  <a:pt x="723" y="515"/>
                </a:lnTo>
                <a:lnTo>
                  <a:pt x="680" y="522"/>
                </a:lnTo>
                <a:lnTo>
                  <a:pt x="640" y="532"/>
                </a:lnTo>
                <a:lnTo>
                  <a:pt x="599" y="543"/>
                </a:lnTo>
                <a:lnTo>
                  <a:pt x="559" y="556"/>
                </a:lnTo>
                <a:lnTo>
                  <a:pt x="521" y="572"/>
                </a:lnTo>
                <a:lnTo>
                  <a:pt x="483" y="589"/>
                </a:lnTo>
                <a:lnTo>
                  <a:pt x="447" y="608"/>
                </a:lnTo>
                <a:lnTo>
                  <a:pt x="411" y="629"/>
                </a:lnTo>
                <a:lnTo>
                  <a:pt x="376" y="651"/>
                </a:lnTo>
                <a:lnTo>
                  <a:pt x="343" y="674"/>
                </a:lnTo>
                <a:lnTo>
                  <a:pt x="311" y="699"/>
                </a:lnTo>
                <a:lnTo>
                  <a:pt x="280" y="726"/>
                </a:lnTo>
                <a:lnTo>
                  <a:pt x="250" y="754"/>
                </a:lnTo>
                <a:lnTo>
                  <a:pt x="222" y="784"/>
                </a:lnTo>
                <a:lnTo>
                  <a:pt x="195" y="816"/>
                </a:lnTo>
                <a:lnTo>
                  <a:pt x="170" y="847"/>
                </a:lnTo>
                <a:lnTo>
                  <a:pt x="146" y="880"/>
                </a:lnTo>
                <a:lnTo>
                  <a:pt x="124" y="915"/>
                </a:lnTo>
                <a:lnTo>
                  <a:pt x="103" y="951"/>
                </a:lnTo>
                <a:lnTo>
                  <a:pt x="85" y="988"/>
                </a:lnTo>
                <a:lnTo>
                  <a:pt x="68" y="1025"/>
                </a:lnTo>
                <a:lnTo>
                  <a:pt x="52" y="1064"/>
                </a:lnTo>
                <a:lnTo>
                  <a:pt x="38" y="1103"/>
                </a:lnTo>
                <a:lnTo>
                  <a:pt x="27" y="1143"/>
                </a:lnTo>
                <a:lnTo>
                  <a:pt x="18" y="1185"/>
                </a:lnTo>
                <a:lnTo>
                  <a:pt x="10" y="1226"/>
                </a:lnTo>
                <a:lnTo>
                  <a:pt x="5" y="1269"/>
                </a:lnTo>
                <a:lnTo>
                  <a:pt x="2" y="1313"/>
                </a:lnTo>
                <a:lnTo>
                  <a:pt x="0" y="1356"/>
                </a:lnTo>
                <a:lnTo>
                  <a:pt x="0" y="3515"/>
                </a:lnTo>
                <a:lnTo>
                  <a:pt x="2" y="3559"/>
                </a:lnTo>
                <a:lnTo>
                  <a:pt x="5" y="3601"/>
                </a:lnTo>
                <a:lnTo>
                  <a:pt x="10" y="3644"/>
                </a:lnTo>
                <a:lnTo>
                  <a:pt x="18" y="3686"/>
                </a:lnTo>
                <a:lnTo>
                  <a:pt x="27" y="3727"/>
                </a:lnTo>
                <a:lnTo>
                  <a:pt x="38" y="3768"/>
                </a:lnTo>
                <a:lnTo>
                  <a:pt x="52" y="3807"/>
                </a:lnTo>
                <a:lnTo>
                  <a:pt x="68" y="3846"/>
                </a:lnTo>
                <a:lnTo>
                  <a:pt x="85" y="3884"/>
                </a:lnTo>
                <a:lnTo>
                  <a:pt x="103" y="3920"/>
                </a:lnTo>
                <a:lnTo>
                  <a:pt x="124" y="3956"/>
                </a:lnTo>
                <a:lnTo>
                  <a:pt x="146" y="3990"/>
                </a:lnTo>
                <a:lnTo>
                  <a:pt x="170" y="4023"/>
                </a:lnTo>
                <a:lnTo>
                  <a:pt x="195" y="4056"/>
                </a:lnTo>
                <a:lnTo>
                  <a:pt x="222" y="4087"/>
                </a:lnTo>
                <a:lnTo>
                  <a:pt x="250" y="4116"/>
                </a:lnTo>
                <a:lnTo>
                  <a:pt x="280" y="4144"/>
                </a:lnTo>
                <a:lnTo>
                  <a:pt x="311" y="4171"/>
                </a:lnTo>
                <a:lnTo>
                  <a:pt x="343" y="4197"/>
                </a:lnTo>
                <a:lnTo>
                  <a:pt x="376" y="4220"/>
                </a:lnTo>
                <a:lnTo>
                  <a:pt x="411" y="4242"/>
                </a:lnTo>
                <a:lnTo>
                  <a:pt x="447" y="4263"/>
                </a:lnTo>
                <a:lnTo>
                  <a:pt x="483" y="4282"/>
                </a:lnTo>
                <a:lnTo>
                  <a:pt x="521" y="4298"/>
                </a:lnTo>
                <a:lnTo>
                  <a:pt x="559" y="4314"/>
                </a:lnTo>
                <a:lnTo>
                  <a:pt x="599" y="4327"/>
                </a:lnTo>
                <a:lnTo>
                  <a:pt x="640" y="4338"/>
                </a:lnTo>
                <a:lnTo>
                  <a:pt x="680" y="4348"/>
                </a:lnTo>
                <a:lnTo>
                  <a:pt x="723" y="4355"/>
                </a:lnTo>
                <a:lnTo>
                  <a:pt x="764" y="4362"/>
                </a:lnTo>
                <a:lnTo>
                  <a:pt x="809" y="4365"/>
                </a:lnTo>
                <a:lnTo>
                  <a:pt x="853" y="4366"/>
                </a:lnTo>
                <a:lnTo>
                  <a:pt x="1751" y="4366"/>
                </a:lnTo>
                <a:lnTo>
                  <a:pt x="1751" y="4681"/>
                </a:lnTo>
                <a:lnTo>
                  <a:pt x="1751" y="4690"/>
                </a:lnTo>
                <a:lnTo>
                  <a:pt x="1754" y="4700"/>
                </a:lnTo>
                <a:lnTo>
                  <a:pt x="1756" y="4709"/>
                </a:lnTo>
                <a:lnTo>
                  <a:pt x="1761" y="4716"/>
                </a:lnTo>
                <a:lnTo>
                  <a:pt x="1766" y="4721"/>
                </a:lnTo>
                <a:lnTo>
                  <a:pt x="1773" y="4726"/>
                </a:lnTo>
                <a:lnTo>
                  <a:pt x="1780" y="4728"/>
                </a:lnTo>
                <a:lnTo>
                  <a:pt x="1788" y="4729"/>
                </a:lnTo>
                <a:close/>
                <a:moveTo>
                  <a:pt x="4170" y="3375"/>
                </a:moveTo>
                <a:lnTo>
                  <a:pt x="4170" y="1213"/>
                </a:lnTo>
                <a:lnTo>
                  <a:pt x="4169" y="1170"/>
                </a:lnTo>
                <a:lnTo>
                  <a:pt x="4165" y="1126"/>
                </a:lnTo>
                <a:lnTo>
                  <a:pt x="4159" y="1085"/>
                </a:lnTo>
                <a:lnTo>
                  <a:pt x="4152" y="1042"/>
                </a:lnTo>
                <a:lnTo>
                  <a:pt x="4142" y="1001"/>
                </a:lnTo>
                <a:lnTo>
                  <a:pt x="4131" y="961"/>
                </a:lnTo>
                <a:lnTo>
                  <a:pt x="4118" y="922"/>
                </a:lnTo>
                <a:lnTo>
                  <a:pt x="4102" y="883"/>
                </a:lnTo>
                <a:lnTo>
                  <a:pt x="4085" y="845"/>
                </a:lnTo>
                <a:lnTo>
                  <a:pt x="4066" y="808"/>
                </a:lnTo>
                <a:lnTo>
                  <a:pt x="4046" y="773"/>
                </a:lnTo>
                <a:lnTo>
                  <a:pt x="4024" y="739"/>
                </a:lnTo>
                <a:lnTo>
                  <a:pt x="3999" y="706"/>
                </a:lnTo>
                <a:lnTo>
                  <a:pt x="3974" y="674"/>
                </a:lnTo>
                <a:lnTo>
                  <a:pt x="3947" y="642"/>
                </a:lnTo>
                <a:lnTo>
                  <a:pt x="3919" y="613"/>
                </a:lnTo>
                <a:lnTo>
                  <a:pt x="3889" y="585"/>
                </a:lnTo>
                <a:lnTo>
                  <a:pt x="3859" y="558"/>
                </a:lnTo>
                <a:lnTo>
                  <a:pt x="3827" y="533"/>
                </a:lnTo>
                <a:lnTo>
                  <a:pt x="3793" y="509"/>
                </a:lnTo>
                <a:lnTo>
                  <a:pt x="3758" y="487"/>
                </a:lnTo>
                <a:lnTo>
                  <a:pt x="3723" y="467"/>
                </a:lnTo>
                <a:lnTo>
                  <a:pt x="3686" y="448"/>
                </a:lnTo>
                <a:lnTo>
                  <a:pt x="3648" y="431"/>
                </a:lnTo>
                <a:lnTo>
                  <a:pt x="3610" y="416"/>
                </a:lnTo>
                <a:lnTo>
                  <a:pt x="3570" y="402"/>
                </a:lnTo>
                <a:lnTo>
                  <a:pt x="3530" y="390"/>
                </a:lnTo>
                <a:lnTo>
                  <a:pt x="3489" y="382"/>
                </a:lnTo>
                <a:lnTo>
                  <a:pt x="3448" y="374"/>
                </a:lnTo>
                <a:lnTo>
                  <a:pt x="3405" y="368"/>
                </a:lnTo>
                <a:lnTo>
                  <a:pt x="3362" y="365"/>
                </a:lnTo>
                <a:lnTo>
                  <a:pt x="3318" y="363"/>
                </a:lnTo>
                <a:lnTo>
                  <a:pt x="2420" y="363"/>
                </a:lnTo>
                <a:lnTo>
                  <a:pt x="2420" y="49"/>
                </a:lnTo>
                <a:lnTo>
                  <a:pt x="2419" y="38"/>
                </a:lnTo>
                <a:lnTo>
                  <a:pt x="2416" y="28"/>
                </a:lnTo>
                <a:lnTo>
                  <a:pt x="2414" y="20"/>
                </a:lnTo>
                <a:lnTo>
                  <a:pt x="2409" y="14"/>
                </a:lnTo>
                <a:lnTo>
                  <a:pt x="2403" y="8"/>
                </a:lnTo>
                <a:lnTo>
                  <a:pt x="2397" y="4"/>
                </a:lnTo>
                <a:lnTo>
                  <a:pt x="2389" y="2"/>
                </a:lnTo>
                <a:lnTo>
                  <a:pt x="2381" y="0"/>
                </a:lnTo>
                <a:lnTo>
                  <a:pt x="2373" y="0"/>
                </a:lnTo>
                <a:lnTo>
                  <a:pt x="2366" y="3"/>
                </a:lnTo>
                <a:lnTo>
                  <a:pt x="2359" y="5"/>
                </a:lnTo>
                <a:lnTo>
                  <a:pt x="2350" y="9"/>
                </a:lnTo>
                <a:lnTo>
                  <a:pt x="1713" y="362"/>
                </a:lnTo>
                <a:lnTo>
                  <a:pt x="1703" y="367"/>
                </a:lnTo>
                <a:lnTo>
                  <a:pt x="1675" y="383"/>
                </a:lnTo>
                <a:lnTo>
                  <a:pt x="1636" y="405"/>
                </a:lnTo>
                <a:lnTo>
                  <a:pt x="1591" y="429"/>
                </a:lnTo>
                <a:lnTo>
                  <a:pt x="1546" y="455"/>
                </a:lnTo>
                <a:lnTo>
                  <a:pt x="1507" y="476"/>
                </a:lnTo>
                <a:lnTo>
                  <a:pt x="1478" y="492"/>
                </a:lnTo>
                <a:lnTo>
                  <a:pt x="1469" y="498"/>
                </a:lnTo>
                <a:lnTo>
                  <a:pt x="1461" y="501"/>
                </a:lnTo>
                <a:lnTo>
                  <a:pt x="1456" y="506"/>
                </a:lnTo>
                <a:lnTo>
                  <a:pt x="1452" y="510"/>
                </a:lnTo>
                <a:lnTo>
                  <a:pt x="1447" y="515"/>
                </a:lnTo>
                <a:lnTo>
                  <a:pt x="1444" y="520"/>
                </a:lnTo>
                <a:lnTo>
                  <a:pt x="1442" y="526"/>
                </a:lnTo>
                <a:lnTo>
                  <a:pt x="1441" y="531"/>
                </a:lnTo>
                <a:lnTo>
                  <a:pt x="1439" y="536"/>
                </a:lnTo>
                <a:lnTo>
                  <a:pt x="1441" y="541"/>
                </a:lnTo>
                <a:lnTo>
                  <a:pt x="1442" y="547"/>
                </a:lnTo>
                <a:lnTo>
                  <a:pt x="1444" y="552"/>
                </a:lnTo>
                <a:lnTo>
                  <a:pt x="1447" y="556"/>
                </a:lnTo>
                <a:lnTo>
                  <a:pt x="1450" y="561"/>
                </a:lnTo>
                <a:lnTo>
                  <a:pt x="1455" y="566"/>
                </a:lnTo>
                <a:lnTo>
                  <a:pt x="1461" y="570"/>
                </a:lnTo>
                <a:lnTo>
                  <a:pt x="1467" y="575"/>
                </a:lnTo>
                <a:lnTo>
                  <a:pt x="2351" y="1078"/>
                </a:lnTo>
                <a:lnTo>
                  <a:pt x="2359" y="1082"/>
                </a:lnTo>
                <a:lnTo>
                  <a:pt x="2365" y="1085"/>
                </a:lnTo>
                <a:lnTo>
                  <a:pt x="2371" y="1087"/>
                </a:lnTo>
                <a:lnTo>
                  <a:pt x="2378" y="1088"/>
                </a:lnTo>
                <a:lnTo>
                  <a:pt x="2383" y="1088"/>
                </a:lnTo>
                <a:lnTo>
                  <a:pt x="2389" y="1087"/>
                </a:lnTo>
                <a:lnTo>
                  <a:pt x="2394" y="1086"/>
                </a:lnTo>
                <a:lnTo>
                  <a:pt x="2399" y="1083"/>
                </a:lnTo>
                <a:lnTo>
                  <a:pt x="2404" y="1081"/>
                </a:lnTo>
                <a:lnTo>
                  <a:pt x="2408" y="1076"/>
                </a:lnTo>
                <a:lnTo>
                  <a:pt x="2411" y="1072"/>
                </a:lnTo>
                <a:lnTo>
                  <a:pt x="2414" y="1066"/>
                </a:lnTo>
                <a:lnTo>
                  <a:pt x="2416" y="1061"/>
                </a:lnTo>
                <a:lnTo>
                  <a:pt x="2419" y="1054"/>
                </a:lnTo>
                <a:lnTo>
                  <a:pt x="2420" y="1047"/>
                </a:lnTo>
                <a:lnTo>
                  <a:pt x="2420" y="1039"/>
                </a:lnTo>
                <a:lnTo>
                  <a:pt x="2420" y="731"/>
                </a:lnTo>
                <a:lnTo>
                  <a:pt x="3318" y="731"/>
                </a:lnTo>
                <a:lnTo>
                  <a:pt x="3343" y="732"/>
                </a:lnTo>
                <a:lnTo>
                  <a:pt x="3367" y="735"/>
                </a:lnTo>
                <a:lnTo>
                  <a:pt x="3392" y="737"/>
                </a:lnTo>
                <a:lnTo>
                  <a:pt x="3415" y="742"/>
                </a:lnTo>
                <a:lnTo>
                  <a:pt x="3438" y="747"/>
                </a:lnTo>
                <a:lnTo>
                  <a:pt x="3461" y="753"/>
                </a:lnTo>
                <a:lnTo>
                  <a:pt x="3483" y="762"/>
                </a:lnTo>
                <a:lnTo>
                  <a:pt x="3505" y="770"/>
                </a:lnTo>
                <a:lnTo>
                  <a:pt x="3527" y="780"/>
                </a:lnTo>
                <a:lnTo>
                  <a:pt x="3548" y="790"/>
                </a:lnTo>
                <a:lnTo>
                  <a:pt x="3568" y="802"/>
                </a:lnTo>
                <a:lnTo>
                  <a:pt x="3587" y="814"/>
                </a:lnTo>
                <a:lnTo>
                  <a:pt x="3607" y="828"/>
                </a:lnTo>
                <a:lnTo>
                  <a:pt x="3625" y="842"/>
                </a:lnTo>
                <a:lnTo>
                  <a:pt x="3642" y="858"/>
                </a:lnTo>
                <a:lnTo>
                  <a:pt x="3659" y="874"/>
                </a:lnTo>
                <a:lnTo>
                  <a:pt x="3675" y="891"/>
                </a:lnTo>
                <a:lnTo>
                  <a:pt x="3691" y="909"/>
                </a:lnTo>
                <a:lnTo>
                  <a:pt x="3706" y="927"/>
                </a:lnTo>
                <a:lnTo>
                  <a:pt x="3719" y="946"/>
                </a:lnTo>
                <a:lnTo>
                  <a:pt x="3732" y="966"/>
                </a:lnTo>
                <a:lnTo>
                  <a:pt x="3744" y="986"/>
                </a:lnTo>
                <a:lnTo>
                  <a:pt x="3754" y="1006"/>
                </a:lnTo>
                <a:lnTo>
                  <a:pt x="3763" y="1028"/>
                </a:lnTo>
                <a:lnTo>
                  <a:pt x="3772" y="1050"/>
                </a:lnTo>
                <a:lnTo>
                  <a:pt x="3780" y="1072"/>
                </a:lnTo>
                <a:lnTo>
                  <a:pt x="3787" y="1096"/>
                </a:lnTo>
                <a:lnTo>
                  <a:pt x="3791" y="1119"/>
                </a:lnTo>
                <a:lnTo>
                  <a:pt x="3796" y="1142"/>
                </a:lnTo>
                <a:lnTo>
                  <a:pt x="3799" y="1166"/>
                </a:lnTo>
                <a:lnTo>
                  <a:pt x="3801" y="1191"/>
                </a:lnTo>
                <a:lnTo>
                  <a:pt x="3802" y="1215"/>
                </a:lnTo>
                <a:lnTo>
                  <a:pt x="3802" y="3699"/>
                </a:lnTo>
                <a:lnTo>
                  <a:pt x="3801" y="3724"/>
                </a:lnTo>
                <a:lnTo>
                  <a:pt x="3799" y="3748"/>
                </a:lnTo>
                <a:lnTo>
                  <a:pt x="3796" y="3771"/>
                </a:lnTo>
                <a:lnTo>
                  <a:pt x="3791" y="3796"/>
                </a:lnTo>
                <a:lnTo>
                  <a:pt x="3787" y="3819"/>
                </a:lnTo>
                <a:lnTo>
                  <a:pt x="3780" y="3842"/>
                </a:lnTo>
                <a:lnTo>
                  <a:pt x="3772" y="3864"/>
                </a:lnTo>
                <a:lnTo>
                  <a:pt x="3763" y="3886"/>
                </a:lnTo>
                <a:lnTo>
                  <a:pt x="3754" y="3907"/>
                </a:lnTo>
                <a:lnTo>
                  <a:pt x="3744" y="3928"/>
                </a:lnTo>
                <a:lnTo>
                  <a:pt x="3732" y="3948"/>
                </a:lnTo>
                <a:lnTo>
                  <a:pt x="3719" y="3968"/>
                </a:lnTo>
                <a:lnTo>
                  <a:pt x="3706" y="3988"/>
                </a:lnTo>
                <a:lnTo>
                  <a:pt x="3691" y="4006"/>
                </a:lnTo>
                <a:lnTo>
                  <a:pt x="3675" y="4023"/>
                </a:lnTo>
                <a:lnTo>
                  <a:pt x="3659" y="4040"/>
                </a:lnTo>
                <a:lnTo>
                  <a:pt x="3642" y="4056"/>
                </a:lnTo>
                <a:lnTo>
                  <a:pt x="3625" y="4072"/>
                </a:lnTo>
                <a:lnTo>
                  <a:pt x="3607" y="4085"/>
                </a:lnTo>
                <a:lnTo>
                  <a:pt x="3587" y="4100"/>
                </a:lnTo>
                <a:lnTo>
                  <a:pt x="3568" y="4112"/>
                </a:lnTo>
                <a:lnTo>
                  <a:pt x="3548" y="4123"/>
                </a:lnTo>
                <a:lnTo>
                  <a:pt x="3527" y="4134"/>
                </a:lnTo>
                <a:lnTo>
                  <a:pt x="3505" y="4144"/>
                </a:lnTo>
                <a:lnTo>
                  <a:pt x="3483" y="4153"/>
                </a:lnTo>
                <a:lnTo>
                  <a:pt x="3461" y="4160"/>
                </a:lnTo>
                <a:lnTo>
                  <a:pt x="3438" y="4167"/>
                </a:lnTo>
                <a:lnTo>
                  <a:pt x="3415" y="4172"/>
                </a:lnTo>
                <a:lnTo>
                  <a:pt x="3392" y="4177"/>
                </a:lnTo>
                <a:lnTo>
                  <a:pt x="3367" y="4179"/>
                </a:lnTo>
                <a:lnTo>
                  <a:pt x="3343" y="4182"/>
                </a:lnTo>
                <a:lnTo>
                  <a:pt x="3318" y="4182"/>
                </a:lnTo>
                <a:lnTo>
                  <a:pt x="3318" y="4225"/>
                </a:lnTo>
                <a:lnTo>
                  <a:pt x="3362" y="4223"/>
                </a:lnTo>
                <a:lnTo>
                  <a:pt x="3405" y="4221"/>
                </a:lnTo>
                <a:lnTo>
                  <a:pt x="3448" y="4215"/>
                </a:lnTo>
                <a:lnTo>
                  <a:pt x="3489" y="4208"/>
                </a:lnTo>
                <a:lnTo>
                  <a:pt x="3530" y="4198"/>
                </a:lnTo>
                <a:lnTo>
                  <a:pt x="3570" y="4187"/>
                </a:lnTo>
                <a:lnTo>
                  <a:pt x="3610" y="4173"/>
                </a:lnTo>
                <a:lnTo>
                  <a:pt x="3648" y="4157"/>
                </a:lnTo>
                <a:lnTo>
                  <a:pt x="3686" y="4142"/>
                </a:lnTo>
                <a:lnTo>
                  <a:pt x="3723" y="4122"/>
                </a:lnTo>
                <a:lnTo>
                  <a:pt x="3758" y="4101"/>
                </a:lnTo>
                <a:lnTo>
                  <a:pt x="3793" y="4079"/>
                </a:lnTo>
                <a:lnTo>
                  <a:pt x="3827" y="4056"/>
                </a:lnTo>
                <a:lnTo>
                  <a:pt x="3859" y="4030"/>
                </a:lnTo>
                <a:lnTo>
                  <a:pt x="3889" y="4003"/>
                </a:lnTo>
                <a:lnTo>
                  <a:pt x="3919" y="3975"/>
                </a:lnTo>
                <a:lnTo>
                  <a:pt x="3947" y="3946"/>
                </a:lnTo>
                <a:lnTo>
                  <a:pt x="3974" y="3915"/>
                </a:lnTo>
                <a:lnTo>
                  <a:pt x="3999" y="3884"/>
                </a:lnTo>
                <a:lnTo>
                  <a:pt x="4024" y="3851"/>
                </a:lnTo>
                <a:lnTo>
                  <a:pt x="4046" y="3815"/>
                </a:lnTo>
                <a:lnTo>
                  <a:pt x="4066" y="3780"/>
                </a:lnTo>
                <a:lnTo>
                  <a:pt x="4085" y="3743"/>
                </a:lnTo>
                <a:lnTo>
                  <a:pt x="4102" y="3706"/>
                </a:lnTo>
                <a:lnTo>
                  <a:pt x="4118" y="3667"/>
                </a:lnTo>
                <a:lnTo>
                  <a:pt x="4131" y="3628"/>
                </a:lnTo>
                <a:lnTo>
                  <a:pt x="4142" y="3588"/>
                </a:lnTo>
                <a:lnTo>
                  <a:pt x="4152" y="3546"/>
                </a:lnTo>
                <a:lnTo>
                  <a:pt x="4159" y="3505"/>
                </a:lnTo>
                <a:lnTo>
                  <a:pt x="4165" y="3462"/>
                </a:lnTo>
                <a:lnTo>
                  <a:pt x="4169" y="3419"/>
                </a:lnTo>
                <a:lnTo>
                  <a:pt x="4170" y="3375"/>
                </a:lnTo>
                <a:close/>
                <a:moveTo>
                  <a:pt x="1224" y="2523"/>
                </a:moveTo>
                <a:lnTo>
                  <a:pt x="1335" y="2523"/>
                </a:lnTo>
                <a:lnTo>
                  <a:pt x="1366" y="2523"/>
                </a:lnTo>
                <a:lnTo>
                  <a:pt x="1394" y="2526"/>
                </a:lnTo>
                <a:lnTo>
                  <a:pt x="1420" y="2528"/>
                </a:lnTo>
                <a:lnTo>
                  <a:pt x="1444" y="2533"/>
                </a:lnTo>
                <a:lnTo>
                  <a:pt x="1467" y="2538"/>
                </a:lnTo>
                <a:lnTo>
                  <a:pt x="1488" y="2544"/>
                </a:lnTo>
                <a:lnTo>
                  <a:pt x="1507" y="2551"/>
                </a:lnTo>
                <a:lnTo>
                  <a:pt x="1524" y="2560"/>
                </a:lnTo>
                <a:lnTo>
                  <a:pt x="1541" y="2568"/>
                </a:lnTo>
                <a:lnTo>
                  <a:pt x="1554" y="2579"/>
                </a:lnTo>
                <a:lnTo>
                  <a:pt x="1568" y="2590"/>
                </a:lnTo>
                <a:lnTo>
                  <a:pt x="1580" y="2603"/>
                </a:lnTo>
                <a:lnTo>
                  <a:pt x="1590" y="2615"/>
                </a:lnTo>
                <a:lnTo>
                  <a:pt x="1599" y="2628"/>
                </a:lnTo>
                <a:lnTo>
                  <a:pt x="1608" y="2643"/>
                </a:lnTo>
                <a:lnTo>
                  <a:pt x="1615" y="2659"/>
                </a:lnTo>
                <a:lnTo>
                  <a:pt x="1621" y="2675"/>
                </a:lnTo>
                <a:lnTo>
                  <a:pt x="1626" y="2691"/>
                </a:lnTo>
                <a:lnTo>
                  <a:pt x="1631" y="2708"/>
                </a:lnTo>
                <a:lnTo>
                  <a:pt x="1635" y="2726"/>
                </a:lnTo>
                <a:lnTo>
                  <a:pt x="1637" y="2744"/>
                </a:lnTo>
                <a:lnTo>
                  <a:pt x="1640" y="2764"/>
                </a:lnTo>
                <a:lnTo>
                  <a:pt x="1642" y="2784"/>
                </a:lnTo>
                <a:lnTo>
                  <a:pt x="1643" y="2803"/>
                </a:lnTo>
                <a:lnTo>
                  <a:pt x="1645" y="2887"/>
                </a:lnTo>
                <a:lnTo>
                  <a:pt x="1645" y="2978"/>
                </a:lnTo>
                <a:lnTo>
                  <a:pt x="1645" y="3029"/>
                </a:lnTo>
                <a:lnTo>
                  <a:pt x="1643" y="3079"/>
                </a:lnTo>
                <a:lnTo>
                  <a:pt x="1645" y="3131"/>
                </a:lnTo>
                <a:lnTo>
                  <a:pt x="1646" y="3182"/>
                </a:lnTo>
                <a:lnTo>
                  <a:pt x="1648" y="3206"/>
                </a:lnTo>
                <a:lnTo>
                  <a:pt x="1651" y="3232"/>
                </a:lnTo>
                <a:lnTo>
                  <a:pt x="1654" y="3257"/>
                </a:lnTo>
                <a:lnTo>
                  <a:pt x="1659" y="3282"/>
                </a:lnTo>
                <a:lnTo>
                  <a:pt x="1665" y="3307"/>
                </a:lnTo>
                <a:lnTo>
                  <a:pt x="1673" y="3331"/>
                </a:lnTo>
                <a:lnTo>
                  <a:pt x="1680" y="3354"/>
                </a:lnTo>
                <a:lnTo>
                  <a:pt x="1691" y="3379"/>
                </a:lnTo>
                <a:lnTo>
                  <a:pt x="2114" y="3379"/>
                </a:lnTo>
                <a:lnTo>
                  <a:pt x="2110" y="3369"/>
                </a:lnTo>
                <a:lnTo>
                  <a:pt x="2107" y="3359"/>
                </a:lnTo>
                <a:lnTo>
                  <a:pt x="2103" y="3347"/>
                </a:lnTo>
                <a:lnTo>
                  <a:pt x="2101" y="3334"/>
                </a:lnTo>
                <a:lnTo>
                  <a:pt x="2095" y="3302"/>
                </a:lnTo>
                <a:lnTo>
                  <a:pt x="2090" y="3266"/>
                </a:lnTo>
                <a:lnTo>
                  <a:pt x="2085" y="3226"/>
                </a:lnTo>
                <a:lnTo>
                  <a:pt x="2081" y="3183"/>
                </a:lnTo>
                <a:lnTo>
                  <a:pt x="2077" y="3139"/>
                </a:lnTo>
                <a:lnTo>
                  <a:pt x="2075" y="3093"/>
                </a:lnTo>
                <a:lnTo>
                  <a:pt x="2070" y="2999"/>
                </a:lnTo>
                <a:lnTo>
                  <a:pt x="2068" y="2911"/>
                </a:lnTo>
                <a:lnTo>
                  <a:pt x="2066" y="2832"/>
                </a:lnTo>
                <a:lnTo>
                  <a:pt x="2065" y="2773"/>
                </a:lnTo>
                <a:lnTo>
                  <a:pt x="2065" y="2738"/>
                </a:lnTo>
                <a:lnTo>
                  <a:pt x="2063" y="2707"/>
                </a:lnTo>
                <a:lnTo>
                  <a:pt x="2059" y="2676"/>
                </a:lnTo>
                <a:lnTo>
                  <a:pt x="2053" y="2648"/>
                </a:lnTo>
                <a:lnTo>
                  <a:pt x="2047" y="2622"/>
                </a:lnTo>
                <a:lnTo>
                  <a:pt x="2040" y="2598"/>
                </a:lnTo>
                <a:lnTo>
                  <a:pt x="2030" y="2575"/>
                </a:lnTo>
                <a:lnTo>
                  <a:pt x="2020" y="2554"/>
                </a:lnTo>
                <a:lnTo>
                  <a:pt x="2009" y="2533"/>
                </a:lnTo>
                <a:lnTo>
                  <a:pt x="1998" y="2516"/>
                </a:lnTo>
                <a:lnTo>
                  <a:pt x="1985" y="2499"/>
                </a:lnTo>
                <a:lnTo>
                  <a:pt x="1972" y="2483"/>
                </a:lnTo>
                <a:lnTo>
                  <a:pt x="1958" y="2469"/>
                </a:lnTo>
                <a:lnTo>
                  <a:pt x="1943" y="2456"/>
                </a:lnTo>
                <a:lnTo>
                  <a:pt x="1928" y="2444"/>
                </a:lnTo>
                <a:lnTo>
                  <a:pt x="1914" y="2434"/>
                </a:lnTo>
                <a:lnTo>
                  <a:pt x="1898" y="2424"/>
                </a:lnTo>
                <a:lnTo>
                  <a:pt x="1882" y="2416"/>
                </a:lnTo>
                <a:lnTo>
                  <a:pt x="1866" y="2408"/>
                </a:lnTo>
                <a:lnTo>
                  <a:pt x="1851" y="2401"/>
                </a:lnTo>
                <a:lnTo>
                  <a:pt x="1820" y="2390"/>
                </a:lnTo>
                <a:lnTo>
                  <a:pt x="1789" y="2381"/>
                </a:lnTo>
                <a:lnTo>
                  <a:pt x="1761" y="2375"/>
                </a:lnTo>
                <a:lnTo>
                  <a:pt x="1734" y="2372"/>
                </a:lnTo>
                <a:lnTo>
                  <a:pt x="1711" y="2368"/>
                </a:lnTo>
                <a:lnTo>
                  <a:pt x="1691" y="2366"/>
                </a:lnTo>
                <a:lnTo>
                  <a:pt x="1691" y="2361"/>
                </a:lnTo>
                <a:lnTo>
                  <a:pt x="1717" y="2356"/>
                </a:lnTo>
                <a:lnTo>
                  <a:pt x="1741" y="2350"/>
                </a:lnTo>
                <a:lnTo>
                  <a:pt x="1765" y="2344"/>
                </a:lnTo>
                <a:lnTo>
                  <a:pt x="1788" y="2336"/>
                </a:lnTo>
                <a:lnTo>
                  <a:pt x="1810" y="2328"/>
                </a:lnTo>
                <a:lnTo>
                  <a:pt x="1831" y="2319"/>
                </a:lnTo>
                <a:lnTo>
                  <a:pt x="1850" y="2309"/>
                </a:lnTo>
                <a:lnTo>
                  <a:pt x="1868" y="2298"/>
                </a:lnTo>
                <a:lnTo>
                  <a:pt x="1887" y="2287"/>
                </a:lnTo>
                <a:lnTo>
                  <a:pt x="1904" y="2275"/>
                </a:lnTo>
                <a:lnTo>
                  <a:pt x="1920" y="2263"/>
                </a:lnTo>
                <a:lnTo>
                  <a:pt x="1936" y="2249"/>
                </a:lnTo>
                <a:lnTo>
                  <a:pt x="1949" y="2235"/>
                </a:lnTo>
                <a:lnTo>
                  <a:pt x="1963" y="2220"/>
                </a:lnTo>
                <a:lnTo>
                  <a:pt x="1976" y="2204"/>
                </a:lnTo>
                <a:lnTo>
                  <a:pt x="1987" y="2188"/>
                </a:lnTo>
                <a:lnTo>
                  <a:pt x="1998" y="2171"/>
                </a:lnTo>
                <a:lnTo>
                  <a:pt x="2009" y="2154"/>
                </a:lnTo>
                <a:lnTo>
                  <a:pt x="2018" y="2136"/>
                </a:lnTo>
                <a:lnTo>
                  <a:pt x="2026" y="2117"/>
                </a:lnTo>
                <a:lnTo>
                  <a:pt x="2035" y="2098"/>
                </a:lnTo>
                <a:lnTo>
                  <a:pt x="2042" y="2078"/>
                </a:lnTo>
                <a:lnTo>
                  <a:pt x="2048" y="2059"/>
                </a:lnTo>
                <a:lnTo>
                  <a:pt x="2053" y="2038"/>
                </a:lnTo>
                <a:lnTo>
                  <a:pt x="2059" y="2016"/>
                </a:lnTo>
                <a:lnTo>
                  <a:pt x="2063" y="1994"/>
                </a:lnTo>
                <a:lnTo>
                  <a:pt x="2066" y="1972"/>
                </a:lnTo>
                <a:lnTo>
                  <a:pt x="2069" y="1949"/>
                </a:lnTo>
                <a:lnTo>
                  <a:pt x="2071" y="1925"/>
                </a:lnTo>
                <a:lnTo>
                  <a:pt x="2073" y="1902"/>
                </a:lnTo>
                <a:lnTo>
                  <a:pt x="2074" y="1878"/>
                </a:lnTo>
                <a:lnTo>
                  <a:pt x="2074" y="1853"/>
                </a:lnTo>
                <a:lnTo>
                  <a:pt x="2074" y="1822"/>
                </a:lnTo>
                <a:lnTo>
                  <a:pt x="2071" y="1790"/>
                </a:lnTo>
                <a:lnTo>
                  <a:pt x="2069" y="1759"/>
                </a:lnTo>
                <a:lnTo>
                  <a:pt x="2065" y="1730"/>
                </a:lnTo>
                <a:lnTo>
                  <a:pt x="2060" y="1701"/>
                </a:lnTo>
                <a:lnTo>
                  <a:pt x="2054" y="1674"/>
                </a:lnTo>
                <a:lnTo>
                  <a:pt x="2048" y="1647"/>
                </a:lnTo>
                <a:lnTo>
                  <a:pt x="2040" y="1621"/>
                </a:lnTo>
                <a:lnTo>
                  <a:pt x="2031" y="1597"/>
                </a:lnTo>
                <a:lnTo>
                  <a:pt x="2021" y="1572"/>
                </a:lnTo>
                <a:lnTo>
                  <a:pt x="2010" y="1550"/>
                </a:lnTo>
                <a:lnTo>
                  <a:pt x="1999" y="1528"/>
                </a:lnTo>
                <a:lnTo>
                  <a:pt x="1986" y="1507"/>
                </a:lnTo>
                <a:lnTo>
                  <a:pt x="1972" y="1488"/>
                </a:lnTo>
                <a:lnTo>
                  <a:pt x="1958" y="1470"/>
                </a:lnTo>
                <a:lnTo>
                  <a:pt x="1943" y="1451"/>
                </a:lnTo>
                <a:lnTo>
                  <a:pt x="1927" y="1435"/>
                </a:lnTo>
                <a:lnTo>
                  <a:pt x="1910" y="1419"/>
                </a:lnTo>
                <a:lnTo>
                  <a:pt x="1892" y="1405"/>
                </a:lnTo>
                <a:lnTo>
                  <a:pt x="1873" y="1391"/>
                </a:lnTo>
                <a:lnTo>
                  <a:pt x="1854" y="1379"/>
                </a:lnTo>
                <a:lnTo>
                  <a:pt x="1833" y="1368"/>
                </a:lnTo>
                <a:lnTo>
                  <a:pt x="1812" y="1357"/>
                </a:lnTo>
                <a:lnTo>
                  <a:pt x="1790" y="1349"/>
                </a:lnTo>
                <a:lnTo>
                  <a:pt x="1768" y="1340"/>
                </a:lnTo>
                <a:lnTo>
                  <a:pt x="1745" y="1333"/>
                </a:lnTo>
                <a:lnTo>
                  <a:pt x="1720" y="1327"/>
                </a:lnTo>
                <a:lnTo>
                  <a:pt x="1696" y="1322"/>
                </a:lnTo>
                <a:lnTo>
                  <a:pt x="1670" y="1318"/>
                </a:lnTo>
                <a:lnTo>
                  <a:pt x="1645" y="1316"/>
                </a:lnTo>
                <a:lnTo>
                  <a:pt x="1618" y="1313"/>
                </a:lnTo>
                <a:lnTo>
                  <a:pt x="1591" y="1313"/>
                </a:lnTo>
                <a:lnTo>
                  <a:pt x="793" y="1313"/>
                </a:lnTo>
                <a:lnTo>
                  <a:pt x="793" y="3379"/>
                </a:lnTo>
                <a:lnTo>
                  <a:pt x="1224" y="3379"/>
                </a:lnTo>
                <a:lnTo>
                  <a:pt x="1224" y="2523"/>
                </a:lnTo>
                <a:close/>
                <a:moveTo>
                  <a:pt x="3527" y="3379"/>
                </a:moveTo>
                <a:lnTo>
                  <a:pt x="3527" y="3061"/>
                </a:lnTo>
                <a:lnTo>
                  <a:pt x="2810" y="3061"/>
                </a:lnTo>
                <a:lnTo>
                  <a:pt x="2810" y="2457"/>
                </a:lnTo>
                <a:lnTo>
                  <a:pt x="3450" y="2457"/>
                </a:lnTo>
                <a:lnTo>
                  <a:pt x="3450" y="2139"/>
                </a:lnTo>
                <a:lnTo>
                  <a:pt x="2810" y="2139"/>
                </a:lnTo>
                <a:lnTo>
                  <a:pt x="2810" y="1631"/>
                </a:lnTo>
                <a:lnTo>
                  <a:pt x="3505" y="1631"/>
                </a:lnTo>
                <a:lnTo>
                  <a:pt x="3505" y="1313"/>
                </a:lnTo>
                <a:lnTo>
                  <a:pt x="2378" y="1313"/>
                </a:lnTo>
                <a:lnTo>
                  <a:pt x="2378" y="3379"/>
                </a:lnTo>
                <a:lnTo>
                  <a:pt x="3527" y="337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1" name="Symbol Wasser"/>
          <p:cNvSpPr>
            <a:spLocks noChangeAspect="1" noEditPoints="1"/>
          </p:cNvSpPr>
          <p:nvPr userDrawn="1"/>
        </p:nvSpPr>
        <p:spPr bwMode="auto">
          <a:xfrm>
            <a:off x="8245080" y="2806200"/>
            <a:ext cx="2318040" cy="2079529"/>
          </a:xfrm>
          <a:custGeom>
            <a:avLst/>
            <a:gdLst>
              <a:gd name="T0" fmla="*/ 3987 w 4977"/>
              <a:gd name="T1" fmla="*/ 2458 h 4467"/>
              <a:gd name="T2" fmla="*/ 3958 w 4977"/>
              <a:gd name="T3" fmla="*/ 2462 h 4467"/>
              <a:gd name="T4" fmla="*/ 3939 w 4977"/>
              <a:gd name="T5" fmla="*/ 2484 h 4467"/>
              <a:gd name="T6" fmla="*/ 3457 w 4977"/>
              <a:gd name="T7" fmla="*/ 2813 h 4467"/>
              <a:gd name="T8" fmla="*/ 3324 w 4977"/>
              <a:gd name="T9" fmla="*/ 2383 h 4467"/>
              <a:gd name="T10" fmla="*/ 3115 w 4977"/>
              <a:gd name="T11" fmla="*/ 1894 h 4467"/>
              <a:gd name="T12" fmla="*/ 2864 w 4977"/>
              <a:gd name="T13" fmla="*/ 1394 h 4467"/>
              <a:gd name="T14" fmla="*/ 2609 w 4977"/>
              <a:gd name="T15" fmla="*/ 930 h 4467"/>
              <a:gd name="T16" fmla="*/ 2239 w 4977"/>
              <a:gd name="T17" fmla="*/ 305 h 4467"/>
              <a:gd name="T18" fmla="*/ 1809 w 4977"/>
              <a:gd name="T19" fmla="*/ 384 h 4467"/>
              <a:gd name="T20" fmla="*/ 1437 w 4977"/>
              <a:gd name="T21" fmla="*/ 1019 h 4467"/>
              <a:gd name="T22" fmla="*/ 1180 w 4977"/>
              <a:gd name="T23" fmla="*/ 1493 h 4467"/>
              <a:gd name="T24" fmla="*/ 934 w 4977"/>
              <a:gd name="T25" fmla="*/ 1994 h 4467"/>
              <a:gd name="T26" fmla="*/ 738 w 4977"/>
              <a:gd name="T27" fmla="*/ 2476 h 4467"/>
              <a:gd name="T28" fmla="*/ 0 w 4977"/>
              <a:gd name="T29" fmla="*/ 2813 h 4467"/>
              <a:gd name="T30" fmla="*/ 656 w 4977"/>
              <a:gd name="T31" fmla="*/ 3379 h 4467"/>
              <a:gd name="T32" fmla="*/ 771 w 4977"/>
              <a:gd name="T33" fmla="*/ 3686 h 4467"/>
              <a:gd name="T34" fmla="*/ 949 w 4977"/>
              <a:gd name="T35" fmla="*/ 3953 h 4467"/>
              <a:gd name="T36" fmla="*/ 1181 w 4977"/>
              <a:gd name="T37" fmla="*/ 4176 h 4467"/>
              <a:gd name="T38" fmla="*/ 1459 w 4977"/>
              <a:gd name="T39" fmla="*/ 4341 h 4467"/>
              <a:gd name="T40" fmla="*/ 1772 w 4977"/>
              <a:gd name="T41" fmla="*/ 4441 h 4467"/>
              <a:gd name="T42" fmla="*/ 2053 w 4977"/>
              <a:gd name="T43" fmla="*/ 4467 h 4467"/>
              <a:gd name="T44" fmla="*/ 2388 w 4977"/>
              <a:gd name="T45" fmla="*/ 4426 h 4467"/>
              <a:gd name="T46" fmla="*/ 2695 w 4977"/>
              <a:gd name="T47" fmla="*/ 4313 h 4467"/>
              <a:gd name="T48" fmla="*/ 2965 w 4977"/>
              <a:gd name="T49" fmla="*/ 4135 h 4467"/>
              <a:gd name="T50" fmla="*/ 3188 w 4977"/>
              <a:gd name="T51" fmla="*/ 3903 h 4467"/>
              <a:gd name="T52" fmla="*/ 3354 w 4977"/>
              <a:gd name="T53" fmla="*/ 3627 h 4467"/>
              <a:gd name="T54" fmla="*/ 3455 w 4977"/>
              <a:gd name="T55" fmla="*/ 3314 h 4467"/>
              <a:gd name="T56" fmla="*/ 3937 w 4977"/>
              <a:gd name="T57" fmla="*/ 3503 h 4467"/>
              <a:gd name="T58" fmla="*/ 3949 w 4977"/>
              <a:gd name="T59" fmla="*/ 3533 h 4467"/>
              <a:gd name="T60" fmla="*/ 3975 w 4977"/>
              <a:gd name="T61" fmla="*/ 3544 h 4467"/>
              <a:gd name="T62" fmla="*/ 4009 w 4977"/>
              <a:gd name="T63" fmla="*/ 3535 h 4467"/>
              <a:gd name="T64" fmla="*/ 4817 w 4977"/>
              <a:gd name="T65" fmla="*/ 3115 h 4467"/>
              <a:gd name="T66" fmla="*/ 4954 w 4977"/>
              <a:gd name="T67" fmla="*/ 3044 h 4467"/>
              <a:gd name="T68" fmla="*/ 4975 w 4977"/>
              <a:gd name="T69" fmla="*/ 3021 h 4467"/>
              <a:gd name="T70" fmla="*/ 4975 w 4977"/>
              <a:gd name="T71" fmla="*/ 2997 h 4467"/>
              <a:gd name="T72" fmla="*/ 4954 w 4977"/>
              <a:gd name="T73" fmla="*/ 2974 h 4467"/>
              <a:gd name="T74" fmla="*/ 1887 w 4977"/>
              <a:gd name="T75" fmla="*/ 4080 h 4467"/>
              <a:gd name="T76" fmla="*/ 1636 w 4977"/>
              <a:gd name="T77" fmla="*/ 4010 h 4467"/>
              <a:gd name="T78" fmla="*/ 1414 w 4977"/>
              <a:gd name="T79" fmla="*/ 3881 h 4467"/>
              <a:gd name="T80" fmla="*/ 1230 w 4977"/>
              <a:gd name="T81" fmla="*/ 3706 h 4467"/>
              <a:gd name="T82" fmla="*/ 1092 w 4977"/>
              <a:gd name="T83" fmla="*/ 3491 h 4467"/>
              <a:gd name="T84" fmla="*/ 1009 w 4977"/>
              <a:gd name="T85" fmla="*/ 3246 h 4467"/>
              <a:gd name="T86" fmla="*/ 989 w 4977"/>
              <a:gd name="T87" fmla="*/ 2988 h 4467"/>
              <a:gd name="T88" fmla="*/ 1052 w 4977"/>
              <a:gd name="T89" fmla="*/ 2708 h 4467"/>
              <a:gd name="T90" fmla="*/ 1185 w 4977"/>
              <a:gd name="T91" fmla="*/ 2352 h 4467"/>
              <a:gd name="T92" fmla="*/ 1368 w 4977"/>
              <a:gd name="T93" fmla="*/ 1951 h 4467"/>
              <a:gd name="T94" fmla="*/ 1626 w 4977"/>
              <a:gd name="T95" fmla="*/ 1454 h 4467"/>
              <a:gd name="T96" fmla="*/ 2048 w 4977"/>
              <a:gd name="T97" fmla="*/ 713 h 4467"/>
              <a:gd name="T98" fmla="*/ 2410 w 4977"/>
              <a:gd name="T99" fmla="*/ 1345 h 4467"/>
              <a:gd name="T100" fmla="*/ 2779 w 4977"/>
              <a:gd name="T101" fmla="*/ 2060 h 4467"/>
              <a:gd name="T102" fmla="*/ 2931 w 4977"/>
              <a:gd name="T103" fmla="*/ 2401 h 4467"/>
              <a:gd name="T104" fmla="*/ 3043 w 4977"/>
              <a:gd name="T105" fmla="*/ 2707 h 4467"/>
              <a:gd name="T106" fmla="*/ 3096 w 4977"/>
              <a:gd name="T107" fmla="*/ 3181 h 4467"/>
              <a:gd name="T108" fmla="*/ 3036 w 4977"/>
              <a:gd name="T109" fmla="*/ 3413 h 4467"/>
              <a:gd name="T110" fmla="*/ 2928 w 4977"/>
              <a:gd name="T111" fmla="*/ 3621 h 4467"/>
              <a:gd name="T112" fmla="*/ 2779 w 4977"/>
              <a:gd name="T113" fmla="*/ 3798 h 4467"/>
              <a:gd name="T114" fmla="*/ 2595 w 4977"/>
              <a:gd name="T115" fmla="*/ 3940 h 4467"/>
              <a:gd name="T116" fmla="*/ 2382 w 4977"/>
              <a:gd name="T117" fmla="*/ 4039 h 4467"/>
              <a:gd name="T118" fmla="*/ 2147 w 4977"/>
              <a:gd name="T119" fmla="*/ 4088 h 4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77" h="4467">
                <a:moveTo>
                  <a:pt x="4948" y="2971"/>
                </a:moveTo>
                <a:lnTo>
                  <a:pt x="4009" y="2466"/>
                </a:lnTo>
                <a:lnTo>
                  <a:pt x="4002" y="2463"/>
                </a:lnTo>
                <a:lnTo>
                  <a:pt x="3994" y="2460"/>
                </a:lnTo>
                <a:lnTo>
                  <a:pt x="3987" y="2458"/>
                </a:lnTo>
                <a:lnTo>
                  <a:pt x="3981" y="2457"/>
                </a:lnTo>
                <a:lnTo>
                  <a:pt x="3975" y="2457"/>
                </a:lnTo>
                <a:lnTo>
                  <a:pt x="3969" y="2458"/>
                </a:lnTo>
                <a:lnTo>
                  <a:pt x="3963" y="2460"/>
                </a:lnTo>
                <a:lnTo>
                  <a:pt x="3958" y="2462"/>
                </a:lnTo>
                <a:lnTo>
                  <a:pt x="3953" y="2465"/>
                </a:lnTo>
                <a:lnTo>
                  <a:pt x="3948" y="2468"/>
                </a:lnTo>
                <a:lnTo>
                  <a:pt x="3944" y="2473"/>
                </a:lnTo>
                <a:lnTo>
                  <a:pt x="3942" y="2478"/>
                </a:lnTo>
                <a:lnTo>
                  <a:pt x="3939" y="2484"/>
                </a:lnTo>
                <a:lnTo>
                  <a:pt x="3937" y="2491"/>
                </a:lnTo>
                <a:lnTo>
                  <a:pt x="3937" y="2499"/>
                </a:lnTo>
                <a:lnTo>
                  <a:pt x="3936" y="2506"/>
                </a:lnTo>
                <a:lnTo>
                  <a:pt x="3936" y="2813"/>
                </a:lnTo>
                <a:lnTo>
                  <a:pt x="3457" y="2813"/>
                </a:lnTo>
                <a:lnTo>
                  <a:pt x="3438" y="2735"/>
                </a:lnTo>
                <a:lnTo>
                  <a:pt x="3416" y="2652"/>
                </a:lnTo>
                <a:lnTo>
                  <a:pt x="3389" y="2565"/>
                </a:lnTo>
                <a:lnTo>
                  <a:pt x="3359" y="2476"/>
                </a:lnTo>
                <a:lnTo>
                  <a:pt x="3324" y="2383"/>
                </a:lnTo>
                <a:lnTo>
                  <a:pt x="3288" y="2288"/>
                </a:lnTo>
                <a:lnTo>
                  <a:pt x="3249" y="2192"/>
                </a:lnTo>
                <a:lnTo>
                  <a:pt x="3206" y="2094"/>
                </a:lnTo>
                <a:lnTo>
                  <a:pt x="3162" y="1994"/>
                </a:lnTo>
                <a:lnTo>
                  <a:pt x="3115" y="1894"/>
                </a:lnTo>
                <a:lnTo>
                  <a:pt x="3067" y="1793"/>
                </a:lnTo>
                <a:lnTo>
                  <a:pt x="3018" y="1693"/>
                </a:lnTo>
                <a:lnTo>
                  <a:pt x="2966" y="1592"/>
                </a:lnTo>
                <a:lnTo>
                  <a:pt x="2916" y="1493"/>
                </a:lnTo>
                <a:lnTo>
                  <a:pt x="2864" y="1394"/>
                </a:lnTo>
                <a:lnTo>
                  <a:pt x="2812" y="1297"/>
                </a:lnTo>
                <a:lnTo>
                  <a:pt x="2761" y="1202"/>
                </a:lnTo>
                <a:lnTo>
                  <a:pt x="2710" y="1109"/>
                </a:lnTo>
                <a:lnTo>
                  <a:pt x="2658" y="1019"/>
                </a:lnTo>
                <a:lnTo>
                  <a:pt x="2609" y="930"/>
                </a:lnTo>
                <a:lnTo>
                  <a:pt x="2515" y="765"/>
                </a:lnTo>
                <a:lnTo>
                  <a:pt x="2428" y="618"/>
                </a:lnTo>
                <a:lnTo>
                  <a:pt x="2351" y="490"/>
                </a:lnTo>
                <a:lnTo>
                  <a:pt x="2288" y="384"/>
                </a:lnTo>
                <a:lnTo>
                  <a:pt x="2239" y="305"/>
                </a:lnTo>
                <a:lnTo>
                  <a:pt x="2207" y="253"/>
                </a:lnTo>
                <a:lnTo>
                  <a:pt x="2048" y="0"/>
                </a:lnTo>
                <a:lnTo>
                  <a:pt x="1889" y="253"/>
                </a:lnTo>
                <a:lnTo>
                  <a:pt x="1857" y="305"/>
                </a:lnTo>
                <a:lnTo>
                  <a:pt x="1809" y="384"/>
                </a:lnTo>
                <a:lnTo>
                  <a:pt x="1744" y="490"/>
                </a:lnTo>
                <a:lnTo>
                  <a:pt x="1668" y="618"/>
                </a:lnTo>
                <a:lnTo>
                  <a:pt x="1581" y="765"/>
                </a:lnTo>
                <a:lnTo>
                  <a:pt x="1486" y="930"/>
                </a:lnTo>
                <a:lnTo>
                  <a:pt x="1437" y="1019"/>
                </a:lnTo>
                <a:lnTo>
                  <a:pt x="1387" y="1109"/>
                </a:lnTo>
                <a:lnTo>
                  <a:pt x="1335" y="1202"/>
                </a:lnTo>
                <a:lnTo>
                  <a:pt x="1284" y="1297"/>
                </a:lnTo>
                <a:lnTo>
                  <a:pt x="1232" y="1394"/>
                </a:lnTo>
                <a:lnTo>
                  <a:pt x="1180" y="1493"/>
                </a:lnTo>
                <a:lnTo>
                  <a:pt x="1129" y="1592"/>
                </a:lnTo>
                <a:lnTo>
                  <a:pt x="1079" y="1693"/>
                </a:lnTo>
                <a:lnTo>
                  <a:pt x="1029" y="1793"/>
                </a:lnTo>
                <a:lnTo>
                  <a:pt x="981" y="1894"/>
                </a:lnTo>
                <a:lnTo>
                  <a:pt x="934" y="1994"/>
                </a:lnTo>
                <a:lnTo>
                  <a:pt x="889" y="2094"/>
                </a:lnTo>
                <a:lnTo>
                  <a:pt x="848" y="2192"/>
                </a:lnTo>
                <a:lnTo>
                  <a:pt x="807" y="2288"/>
                </a:lnTo>
                <a:lnTo>
                  <a:pt x="771" y="2383"/>
                </a:lnTo>
                <a:lnTo>
                  <a:pt x="738" y="2476"/>
                </a:lnTo>
                <a:lnTo>
                  <a:pt x="707" y="2565"/>
                </a:lnTo>
                <a:lnTo>
                  <a:pt x="680" y="2652"/>
                </a:lnTo>
                <a:lnTo>
                  <a:pt x="657" y="2735"/>
                </a:lnTo>
                <a:lnTo>
                  <a:pt x="639" y="2813"/>
                </a:lnTo>
                <a:lnTo>
                  <a:pt x="0" y="2813"/>
                </a:lnTo>
                <a:lnTo>
                  <a:pt x="0" y="3181"/>
                </a:lnTo>
                <a:lnTo>
                  <a:pt x="620" y="3181"/>
                </a:lnTo>
                <a:lnTo>
                  <a:pt x="629" y="3248"/>
                </a:lnTo>
                <a:lnTo>
                  <a:pt x="641" y="3314"/>
                </a:lnTo>
                <a:lnTo>
                  <a:pt x="656" y="3379"/>
                </a:lnTo>
                <a:lnTo>
                  <a:pt x="673" y="3442"/>
                </a:lnTo>
                <a:lnTo>
                  <a:pt x="694" y="3506"/>
                </a:lnTo>
                <a:lnTo>
                  <a:pt x="716" y="3567"/>
                </a:lnTo>
                <a:lnTo>
                  <a:pt x="743" y="3627"/>
                </a:lnTo>
                <a:lnTo>
                  <a:pt x="771" y="3686"/>
                </a:lnTo>
                <a:lnTo>
                  <a:pt x="801" y="3742"/>
                </a:lnTo>
                <a:lnTo>
                  <a:pt x="834" y="3798"/>
                </a:lnTo>
                <a:lnTo>
                  <a:pt x="871" y="3852"/>
                </a:lnTo>
                <a:lnTo>
                  <a:pt x="909" y="3903"/>
                </a:lnTo>
                <a:lnTo>
                  <a:pt x="949" y="3953"/>
                </a:lnTo>
                <a:lnTo>
                  <a:pt x="992" y="4002"/>
                </a:lnTo>
                <a:lnTo>
                  <a:pt x="1036" y="4049"/>
                </a:lnTo>
                <a:lnTo>
                  <a:pt x="1082" y="4093"/>
                </a:lnTo>
                <a:lnTo>
                  <a:pt x="1131" y="4135"/>
                </a:lnTo>
                <a:lnTo>
                  <a:pt x="1181" y="4176"/>
                </a:lnTo>
                <a:lnTo>
                  <a:pt x="1234" y="4214"/>
                </a:lnTo>
                <a:lnTo>
                  <a:pt x="1288" y="4249"/>
                </a:lnTo>
                <a:lnTo>
                  <a:pt x="1343" y="4282"/>
                </a:lnTo>
                <a:lnTo>
                  <a:pt x="1400" y="4313"/>
                </a:lnTo>
                <a:lnTo>
                  <a:pt x="1459" y="4341"/>
                </a:lnTo>
                <a:lnTo>
                  <a:pt x="1519" y="4366"/>
                </a:lnTo>
                <a:lnTo>
                  <a:pt x="1581" y="4388"/>
                </a:lnTo>
                <a:lnTo>
                  <a:pt x="1644" y="4409"/>
                </a:lnTo>
                <a:lnTo>
                  <a:pt x="1707" y="4426"/>
                </a:lnTo>
                <a:lnTo>
                  <a:pt x="1772" y="4441"/>
                </a:lnTo>
                <a:lnTo>
                  <a:pt x="1839" y="4452"/>
                </a:lnTo>
                <a:lnTo>
                  <a:pt x="1905" y="4461"/>
                </a:lnTo>
                <a:lnTo>
                  <a:pt x="1974" y="4465"/>
                </a:lnTo>
                <a:lnTo>
                  <a:pt x="2042" y="4467"/>
                </a:lnTo>
                <a:lnTo>
                  <a:pt x="2053" y="4467"/>
                </a:lnTo>
                <a:lnTo>
                  <a:pt x="2122" y="4465"/>
                </a:lnTo>
                <a:lnTo>
                  <a:pt x="2190" y="4461"/>
                </a:lnTo>
                <a:lnTo>
                  <a:pt x="2257" y="4452"/>
                </a:lnTo>
                <a:lnTo>
                  <a:pt x="2323" y="4441"/>
                </a:lnTo>
                <a:lnTo>
                  <a:pt x="2388" y="4426"/>
                </a:lnTo>
                <a:lnTo>
                  <a:pt x="2453" y="4409"/>
                </a:lnTo>
                <a:lnTo>
                  <a:pt x="2515" y="4388"/>
                </a:lnTo>
                <a:lnTo>
                  <a:pt x="2576" y="4366"/>
                </a:lnTo>
                <a:lnTo>
                  <a:pt x="2636" y="4341"/>
                </a:lnTo>
                <a:lnTo>
                  <a:pt x="2695" y="4313"/>
                </a:lnTo>
                <a:lnTo>
                  <a:pt x="2752" y="4282"/>
                </a:lnTo>
                <a:lnTo>
                  <a:pt x="2809" y="4249"/>
                </a:lnTo>
                <a:lnTo>
                  <a:pt x="2862" y="4214"/>
                </a:lnTo>
                <a:lnTo>
                  <a:pt x="2914" y="4176"/>
                </a:lnTo>
                <a:lnTo>
                  <a:pt x="2965" y="4135"/>
                </a:lnTo>
                <a:lnTo>
                  <a:pt x="3013" y="4093"/>
                </a:lnTo>
                <a:lnTo>
                  <a:pt x="3060" y="4049"/>
                </a:lnTo>
                <a:lnTo>
                  <a:pt x="3104" y="4002"/>
                </a:lnTo>
                <a:lnTo>
                  <a:pt x="3147" y="3953"/>
                </a:lnTo>
                <a:lnTo>
                  <a:pt x="3188" y="3903"/>
                </a:lnTo>
                <a:lnTo>
                  <a:pt x="3225" y="3852"/>
                </a:lnTo>
                <a:lnTo>
                  <a:pt x="3261" y="3798"/>
                </a:lnTo>
                <a:lnTo>
                  <a:pt x="3294" y="3742"/>
                </a:lnTo>
                <a:lnTo>
                  <a:pt x="3326" y="3686"/>
                </a:lnTo>
                <a:lnTo>
                  <a:pt x="3354" y="3627"/>
                </a:lnTo>
                <a:lnTo>
                  <a:pt x="3379" y="3567"/>
                </a:lnTo>
                <a:lnTo>
                  <a:pt x="3403" y="3506"/>
                </a:lnTo>
                <a:lnTo>
                  <a:pt x="3423" y="3442"/>
                </a:lnTo>
                <a:lnTo>
                  <a:pt x="3441" y="3379"/>
                </a:lnTo>
                <a:lnTo>
                  <a:pt x="3455" y="3314"/>
                </a:lnTo>
                <a:lnTo>
                  <a:pt x="3466" y="3248"/>
                </a:lnTo>
                <a:lnTo>
                  <a:pt x="3475" y="3181"/>
                </a:lnTo>
                <a:lnTo>
                  <a:pt x="3936" y="3181"/>
                </a:lnTo>
                <a:lnTo>
                  <a:pt x="3936" y="3495"/>
                </a:lnTo>
                <a:lnTo>
                  <a:pt x="3937" y="3503"/>
                </a:lnTo>
                <a:lnTo>
                  <a:pt x="3937" y="3510"/>
                </a:lnTo>
                <a:lnTo>
                  <a:pt x="3939" y="3517"/>
                </a:lnTo>
                <a:lnTo>
                  <a:pt x="3942" y="3523"/>
                </a:lnTo>
                <a:lnTo>
                  <a:pt x="3946" y="3528"/>
                </a:lnTo>
                <a:lnTo>
                  <a:pt x="3949" y="3533"/>
                </a:lnTo>
                <a:lnTo>
                  <a:pt x="3953" y="3536"/>
                </a:lnTo>
                <a:lnTo>
                  <a:pt x="3958" y="3539"/>
                </a:lnTo>
                <a:lnTo>
                  <a:pt x="3963" y="3541"/>
                </a:lnTo>
                <a:lnTo>
                  <a:pt x="3969" y="3544"/>
                </a:lnTo>
                <a:lnTo>
                  <a:pt x="3975" y="3544"/>
                </a:lnTo>
                <a:lnTo>
                  <a:pt x="3981" y="3544"/>
                </a:lnTo>
                <a:lnTo>
                  <a:pt x="3987" y="3544"/>
                </a:lnTo>
                <a:lnTo>
                  <a:pt x="3994" y="3541"/>
                </a:lnTo>
                <a:lnTo>
                  <a:pt x="4002" y="3539"/>
                </a:lnTo>
                <a:lnTo>
                  <a:pt x="4009" y="3535"/>
                </a:lnTo>
                <a:lnTo>
                  <a:pt x="4686" y="3183"/>
                </a:lnTo>
                <a:lnTo>
                  <a:pt x="4697" y="3177"/>
                </a:lnTo>
                <a:lnTo>
                  <a:pt x="4728" y="3162"/>
                </a:lnTo>
                <a:lnTo>
                  <a:pt x="4769" y="3140"/>
                </a:lnTo>
                <a:lnTo>
                  <a:pt x="4817" y="3115"/>
                </a:lnTo>
                <a:lnTo>
                  <a:pt x="4865" y="3090"/>
                </a:lnTo>
                <a:lnTo>
                  <a:pt x="4906" y="3068"/>
                </a:lnTo>
                <a:lnTo>
                  <a:pt x="4936" y="3054"/>
                </a:lnTo>
                <a:lnTo>
                  <a:pt x="4947" y="3048"/>
                </a:lnTo>
                <a:lnTo>
                  <a:pt x="4954" y="3044"/>
                </a:lnTo>
                <a:lnTo>
                  <a:pt x="4960" y="3039"/>
                </a:lnTo>
                <a:lnTo>
                  <a:pt x="4965" y="3035"/>
                </a:lnTo>
                <a:lnTo>
                  <a:pt x="4970" y="3030"/>
                </a:lnTo>
                <a:lnTo>
                  <a:pt x="4972" y="3026"/>
                </a:lnTo>
                <a:lnTo>
                  <a:pt x="4975" y="3021"/>
                </a:lnTo>
                <a:lnTo>
                  <a:pt x="4977" y="3016"/>
                </a:lnTo>
                <a:lnTo>
                  <a:pt x="4977" y="3011"/>
                </a:lnTo>
                <a:lnTo>
                  <a:pt x="4977" y="3007"/>
                </a:lnTo>
                <a:lnTo>
                  <a:pt x="4977" y="3002"/>
                </a:lnTo>
                <a:lnTo>
                  <a:pt x="4975" y="2997"/>
                </a:lnTo>
                <a:lnTo>
                  <a:pt x="4972" y="2993"/>
                </a:lnTo>
                <a:lnTo>
                  <a:pt x="4970" y="2988"/>
                </a:lnTo>
                <a:lnTo>
                  <a:pt x="4965" y="2983"/>
                </a:lnTo>
                <a:lnTo>
                  <a:pt x="4960" y="2979"/>
                </a:lnTo>
                <a:lnTo>
                  <a:pt x="4954" y="2974"/>
                </a:lnTo>
                <a:lnTo>
                  <a:pt x="4948" y="2971"/>
                </a:lnTo>
                <a:close/>
                <a:moveTo>
                  <a:pt x="2048" y="4093"/>
                </a:moveTo>
                <a:lnTo>
                  <a:pt x="1993" y="4091"/>
                </a:lnTo>
                <a:lnTo>
                  <a:pt x="1939" y="4087"/>
                </a:lnTo>
                <a:lnTo>
                  <a:pt x="1887" y="4080"/>
                </a:lnTo>
                <a:lnTo>
                  <a:pt x="1834" y="4071"/>
                </a:lnTo>
                <a:lnTo>
                  <a:pt x="1783" y="4060"/>
                </a:lnTo>
                <a:lnTo>
                  <a:pt x="1733" y="4045"/>
                </a:lnTo>
                <a:lnTo>
                  <a:pt x="1684" y="4028"/>
                </a:lnTo>
                <a:lnTo>
                  <a:pt x="1636" y="4010"/>
                </a:lnTo>
                <a:lnTo>
                  <a:pt x="1589" y="3988"/>
                </a:lnTo>
                <a:lnTo>
                  <a:pt x="1543" y="3964"/>
                </a:lnTo>
                <a:lnTo>
                  <a:pt x="1498" y="3939"/>
                </a:lnTo>
                <a:lnTo>
                  <a:pt x="1455" y="3912"/>
                </a:lnTo>
                <a:lnTo>
                  <a:pt x="1414" y="3881"/>
                </a:lnTo>
                <a:lnTo>
                  <a:pt x="1373" y="3851"/>
                </a:lnTo>
                <a:lnTo>
                  <a:pt x="1335" y="3816"/>
                </a:lnTo>
                <a:lnTo>
                  <a:pt x="1299" y="3782"/>
                </a:lnTo>
                <a:lnTo>
                  <a:pt x="1263" y="3744"/>
                </a:lnTo>
                <a:lnTo>
                  <a:pt x="1230" y="3706"/>
                </a:lnTo>
                <a:lnTo>
                  <a:pt x="1199" y="3666"/>
                </a:lnTo>
                <a:lnTo>
                  <a:pt x="1169" y="3624"/>
                </a:lnTo>
                <a:lnTo>
                  <a:pt x="1141" y="3582"/>
                </a:lnTo>
                <a:lnTo>
                  <a:pt x="1115" y="3538"/>
                </a:lnTo>
                <a:lnTo>
                  <a:pt x="1092" y="3491"/>
                </a:lnTo>
                <a:lnTo>
                  <a:pt x="1071" y="3445"/>
                </a:lnTo>
                <a:lnTo>
                  <a:pt x="1052" y="3396"/>
                </a:lnTo>
                <a:lnTo>
                  <a:pt x="1036" y="3347"/>
                </a:lnTo>
                <a:lnTo>
                  <a:pt x="1021" y="3297"/>
                </a:lnTo>
                <a:lnTo>
                  <a:pt x="1009" y="3246"/>
                </a:lnTo>
                <a:lnTo>
                  <a:pt x="1000" y="3193"/>
                </a:lnTo>
                <a:lnTo>
                  <a:pt x="993" y="3140"/>
                </a:lnTo>
                <a:lnTo>
                  <a:pt x="989" y="3087"/>
                </a:lnTo>
                <a:lnTo>
                  <a:pt x="987" y="3033"/>
                </a:lnTo>
                <a:lnTo>
                  <a:pt x="989" y="2988"/>
                </a:lnTo>
                <a:lnTo>
                  <a:pt x="996" y="2939"/>
                </a:lnTo>
                <a:lnTo>
                  <a:pt x="1004" y="2886"/>
                </a:lnTo>
                <a:lnTo>
                  <a:pt x="1016" y="2830"/>
                </a:lnTo>
                <a:lnTo>
                  <a:pt x="1032" y="2770"/>
                </a:lnTo>
                <a:lnTo>
                  <a:pt x="1052" y="2708"/>
                </a:lnTo>
                <a:lnTo>
                  <a:pt x="1073" y="2642"/>
                </a:lnTo>
                <a:lnTo>
                  <a:pt x="1097" y="2572"/>
                </a:lnTo>
                <a:lnTo>
                  <a:pt x="1124" y="2501"/>
                </a:lnTo>
                <a:lnTo>
                  <a:pt x="1153" y="2428"/>
                </a:lnTo>
                <a:lnTo>
                  <a:pt x="1185" y="2352"/>
                </a:lnTo>
                <a:lnTo>
                  <a:pt x="1218" y="2275"/>
                </a:lnTo>
                <a:lnTo>
                  <a:pt x="1254" y="2196"/>
                </a:lnTo>
                <a:lnTo>
                  <a:pt x="1290" y="2115"/>
                </a:lnTo>
                <a:lnTo>
                  <a:pt x="1329" y="2034"/>
                </a:lnTo>
                <a:lnTo>
                  <a:pt x="1368" y="1951"/>
                </a:lnTo>
                <a:lnTo>
                  <a:pt x="1410" y="1869"/>
                </a:lnTo>
                <a:lnTo>
                  <a:pt x="1452" y="1786"/>
                </a:lnTo>
                <a:lnTo>
                  <a:pt x="1494" y="1702"/>
                </a:lnTo>
                <a:lnTo>
                  <a:pt x="1538" y="1619"/>
                </a:lnTo>
                <a:lnTo>
                  <a:pt x="1626" y="1454"/>
                </a:lnTo>
                <a:lnTo>
                  <a:pt x="1714" y="1291"/>
                </a:lnTo>
                <a:lnTo>
                  <a:pt x="1802" y="1135"/>
                </a:lnTo>
                <a:lnTo>
                  <a:pt x="1888" y="984"/>
                </a:lnTo>
                <a:lnTo>
                  <a:pt x="1971" y="842"/>
                </a:lnTo>
                <a:lnTo>
                  <a:pt x="2048" y="713"/>
                </a:lnTo>
                <a:lnTo>
                  <a:pt x="2114" y="825"/>
                </a:lnTo>
                <a:lnTo>
                  <a:pt x="2185" y="945"/>
                </a:lnTo>
                <a:lnTo>
                  <a:pt x="2258" y="1074"/>
                </a:lnTo>
                <a:lnTo>
                  <a:pt x="2334" y="1207"/>
                </a:lnTo>
                <a:lnTo>
                  <a:pt x="2410" y="1345"/>
                </a:lnTo>
                <a:lnTo>
                  <a:pt x="2487" y="1485"/>
                </a:lnTo>
                <a:lnTo>
                  <a:pt x="2563" y="1630"/>
                </a:lnTo>
                <a:lnTo>
                  <a:pt x="2637" y="1774"/>
                </a:lnTo>
                <a:lnTo>
                  <a:pt x="2710" y="1918"/>
                </a:lnTo>
                <a:lnTo>
                  <a:pt x="2779" y="2060"/>
                </a:lnTo>
                <a:lnTo>
                  <a:pt x="2812" y="2131"/>
                </a:lnTo>
                <a:lnTo>
                  <a:pt x="2844" y="2199"/>
                </a:lnTo>
                <a:lnTo>
                  <a:pt x="2875" y="2268"/>
                </a:lnTo>
                <a:lnTo>
                  <a:pt x="2904" y="2335"/>
                </a:lnTo>
                <a:lnTo>
                  <a:pt x="2931" y="2401"/>
                </a:lnTo>
                <a:lnTo>
                  <a:pt x="2958" y="2466"/>
                </a:lnTo>
                <a:lnTo>
                  <a:pt x="2982" y="2529"/>
                </a:lnTo>
                <a:lnTo>
                  <a:pt x="3004" y="2589"/>
                </a:lnTo>
                <a:lnTo>
                  <a:pt x="3025" y="2649"/>
                </a:lnTo>
                <a:lnTo>
                  <a:pt x="3043" y="2707"/>
                </a:lnTo>
                <a:lnTo>
                  <a:pt x="3060" y="2760"/>
                </a:lnTo>
                <a:lnTo>
                  <a:pt x="3074" y="2813"/>
                </a:lnTo>
                <a:lnTo>
                  <a:pt x="1999" y="2813"/>
                </a:lnTo>
                <a:lnTo>
                  <a:pt x="1999" y="3181"/>
                </a:lnTo>
                <a:lnTo>
                  <a:pt x="3096" y="3181"/>
                </a:lnTo>
                <a:lnTo>
                  <a:pt x="3089" y="3228"/>
                </a:lnTo>
                <a:lnTo>
                  <a:pt x="3079" y="3276"/>
                </a:lnTo>
                <a:lnTo>
                  <a:pt x="3067" y="3323"/>
                </a:lnTo>
                <a:lnTo>
                  <a:pt x="3052" y="3368"/>
                </a:lnTo>
                <a:lnTo>
                  <a:pt x="3036" y="3413"/>
                </a:lnTo>
                <a:lnTo>
                  <a:pt x="3019" y="3456"/>
                </a:lnTo>
                <a:lnTo>
                  <a:pt x="2998" y="3499"/>
                </a:lnTo>
                <a:lnTo>
                  <a:pt x="2977" y="3540"/>
                </a:lnTo>
                <a:lnTo>
                  <a:pt x="2954" y="3580"/>
                </a:lnTo>
                <a:lnTo>
                  <a:pt x="2928" y="3621"/>
                </a:lnTo>
                <a:lnTo>
                  <a:pt x="2901" y="3659"/>
                </a:lnTo>
                <a:lnTo>
                  <a:pt x="2873" y="3695"/>
                </a:lnTo>
                <a:lnTo>
                  <a:pt x="2844" y="3731"/>
                </a:lnTo>
                <a:lnTo>
                  <a:pt x="2812" y="3765"/>
                </a:lnTo>
                <a:lnTo>
                  <a:pt x="2779" y="3798"/>
                </a:lnTo>
                <a:lnTo>
                  <a:pt x="2745" y="3830"/>
                </a:lnTo>
                <a:lnTo>
                  <a:pt x="2710" y="3859"/>
                </a:lnTo>
                <a:lnTo>
                  <a:pt x="2673" y="3887"/>
                </a:lnTo>
                <a:lnTo>
                  <a:pt x="2635" y="3914"/>
                </a:lnTo>
                <a:lnTo>
                  <a:pt x="2595" y="3940"/>
                </a:lnTo>
                <a:lnTo>
                  <a:pt x="2554" y="3963"/>
                </a:lnTo>
                <a:lnTo>
                  <a:pt x="2513" y="3985"/>
                </a:lnTo>
                <a:lnTo>
                  <a:pt x="2470" y="4005"/>
                </a:lnTo>
                <a:lnTo>
                  <a:pt x="2427" y="4023"/>
                </a:lnTo>
                <a:lnTo>
                  <a:pt x="2382" y="4039"/>
                </a:lnTo>
                <a:lnTo>
                  <a:pt x="2337" y="4052"/>
                </a:lnTo>
                <a:lnTo>
                  <a:pt x="2290" y="4065"/>
                </a:lnTo>
                <a:lnTo>
                  <a:pt x="2244" y="4074"/>
                </a:lnTo>
                <a:lnTo>
                  <a:pt x="2195" y="4083"/>
                </a:lnTo>
                <a:lnTo>
                  <a:pt x="2147" y="4088"/>
                </a:lnTo>
                <a:lnTo>
                  <a:pt x="2098" y="4091"/>
                </a:lnTo>
                <a:lnTo>
                  <a:pt x="2048" y="409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9" name="Symbol Service"/>
          <p:cNvSpPr>
            <a:spLocks noChangeAspect="1" noEditPoints="1"/>
          </p:cNvSpPr>
          <p:nvPr userDrawn="1"/>
        </p:nvSpPr>
        <p:spPr bwMode="auto">
          <a:xfrm>
            <a:off x="5235120" y="2875320"/>
            <a:ext cx="1856880" cy="2006599"/>
          </a:xfrm>
          <a:custGeom>
            <a:avLst/>
            <a:gdLst>
              <a:gd name="T0" fmla="*/ 3564 w 4069"/>
              <a:gd name="T1" fmla="*/ 1023 h 4396"/>
              <a:gd name="T2" fmla="*/ 3399 w 4069"/>
              <a:gd name="T3" fmla="*/ 1416 h 4396"/>
              <a:gd name="T4" fmla="*/ 3514 w 4069"/>
              <a:gd name="T5" fmla="*/ 1608 h 4396"/>
              <a:gd name="T6" fmla="*/ 3600 w 4069"/>
              <a:gd name="T7" fmla="*/ 1812 h 4396"/>
              <a:gd name="T8" fmla="*/ 3660 w 4069"/>
              <a:gd name="T9" fmla="*/ 2028 h 4396"/>
              <a:gd name="T10" fmla="*/ 3691 w 4069"/>
              <a:gd name="T11" fmla="*/ 2250 h 4396"/>
              <a:gd name="T12" fmla="*/ 3675 w 4069"/>
              <a:gd name="T13" fmla="*/ 2616 h 4396"/>
              <a:gd name="T14" fmla="*/ 3531 w 4069"/>
              <a:gd name="T15" fmla="*/ 3081 h 4396"/>
              <a:gd name="T16" fmla="*/ 3263 w 4069"/>
              <a:gd name="T17" fmla="*/ 3478 h 4396"/>
              <a:gd name="T18" fmla="*/ 2895 w 4069"/>
              <a:gd name="T19" fmla="*/ 3782 h 4396"/>
              <a:gd name="T20" fmla="*/ 2449 w 4069"/>
              <a:gd name="T21" fmla="*/ 3970 h 4396"/>
              <a:gd name="T22" fmla="*/ 1949 w 4069"/>
              <a:gd name="T23" fmla="*/ 4020 h 4396"/>
              <a:gd name="T24" fmla="*/ 1465 w 4069"/>
              <a:gd name="T25" fmla="*/ 3921 h 4396"/>
              <a:gd name="T26" fmla="*/ 1042 w 4069"/>
              <a:gd name="T27" fmla="*/ 3692 h 4396"/>
              <a:gd name="T28" fmla="*/ 704 w 4069"/>
              <a:gd name="T29" fmla="*/ 3355 h 4396"/>
              <a:gd name="T30" fmla="*/ 476 w 4069"/>
              <a:gd name="T31" fmla="*/ 2932 h 4396"/>
              <a:gd name="T32" fmla="*/ 377 w 4069"/>
              <a:gd name="T33" fmla="*/ 2448 h 4396"/>
              <a:gd name="T34" fmla="*/ 422 w 4069"/>
              <a:gd name="T35" fmla="*/ 1970 h 4396"/>
              <a:gd name="T36" fmla="*/ 591 w 4069"/>
              <a:gd name="T37" fmla="*/ 1545 h 4396"/>
              <a:gd name="T38" fmla="*/ 866 w 4069"/>
              <a:gd name="T39" fmla="*/ 1187 h 4396"/>
              <a:gd name="T40" fmla="*/ 1226 w 4069"/>
              <a:gd name="T41" fmla="*/ 914 h 4396"/>
              <a:gd name="T42" fmla="*/ 1653 w 4069"/>
              <a:gd name="T43" fmla="*/ 748 h 4396"/>
              <a:gd name="T44" fmla="*/ 1886 w 4069"/>
              <a:gd name="T45" fmla="*/ 1044 h 4396"/>
              <a:gd name="T46" fmla="*/ 1903 w 4069"/>
              <a:gd name="T47" fmla="*/ 1077 h 4396"/>
              <a:gd name="T48" fmla="*/ 1938 w 4069"/>
              <a:gd name="T49" fmla="*/ 1084 h 4396"/>
              <a:gd name="T50" fmla="*/ 2910 w 4069"/>
              <a:gd name="T51" fmla="*/ 564 h 4396"/>
              <a:gd name="T52" fmla="*/ 2925 w 4069"/>
              <a:gd name="T53" fmla="*/ 534 h 4396"/>
              <a:gd name="T54" fmla="*/ 2908 w 4069"/>
              <a:gd name="T55" fmla="*/ 505 h 4396"/>
              <a:gd name="T56" fmla="*/ 2765 w 4069"/>
              <a:gd name="T57" fmla="*/ 428 h 4396"/>
              <a:gd name="T58" fmla="*/ 1952 w 4069"/>
              <a:gd name="T59" fmla="*/ 5 h 4396"/>
              <a:gd name="T60" fmla="*/ 1913 w 4069"/>
              <a:gd name="T61" fmla="*/ 2 h 4396"/>
              <a:gd name="T62" fmla="*/ 1890 w 4069"/>
              <a:gd name="T63" fmla="*/ 28 h 4396"/>
              <a:gd name="T64" fmla="*/ 1692 w 4069"/>
              <a:gd name="T65" fmla="*/ 359 h 4396"/>
              <a:gd name="T66" fmla="*/ 1148 w 4069"/>
              <a:gd name="T67" fmla="*/ 534 h 4396"/>
              <a:gd name="T68" fmla="*/ 682 w 4069"/>
              <a:gd name="T69" fmla="*/ 846 h 4396"/>
              <a:gd name="T70" fmla="*/ 319 w 4069"/>
              <a:gd name="T71" fmla="*/ 1270 h 4396"/>
              <a:gd name="T72" fmla="*/ 84 w 4069"/>
              <a:gd name="T73" fmla="*/ 1784 h 4396"/>
              <a:gd name="T74" fmla="*/ 0 w 4069"/>
              <a:gd name="T75" fmla="*/ 2362 h 4396"/>
              <a:gd name="T76" fmla="*/ 92 w 4069"/>
              <a:gd name="T77" fmla="*/ 2966 h 4396"/>
              <a:gd name="T78" fmla="*/ 348 w 4069"/>
              <a:gd name="T79" fmla="*/ 3499 h 4396"/>
              <a:gd name="T80" fmla="*/ 741 w 4069"/>
              <a:gd name="T81" fmla="*/ 3931 h 4396"/>
              <a:gd name="T82" fmla="*/ 1243 w 4069"/>
              <a:gd name="T83" fmla="*/ 4236 h 4396"/>
              <a:gd name="T84" fmla="*/ 1826 w 4069"/>
              <a:gd name="T85" fmla="*/ 4385 h 4396"/>
              <a:gd name="T86" fmla="*/ 2444 w 4069"/>
              <a:gd name="T87" fmla="*/ 4355 h 4396"/>
              <a:gd name="T88" fmla="*/ 3002 w 4069"/>
              <a:gd name="T89" fmla="*/ 4151 h 4396"/>
              <a:gd name="T90" fmla="*/ 3472 w 4069"/>
              <a:gd name="T91" fmla="*/ 3800 h 4396"/>
              <a:gd name="T92" fmla="*/ 3823 w 4069"/>
              <a:gd name="T93" fmla="*/ 3331 h 4396"/>
              <a:gd name="T94" fmla="*/ 4027 w 4069"/>
              <a:gd name="T95" fmla="*/ 2772 h 4396"/>
              <a:gd name="T96" fmla="*/ 4066 w 4069"/>
              <a:gd name="T97" fmla="*/ 2270 h 4396"/>
              <a:gd name="T98" fmla="*/ 4036 w 4069"/>
              <a:gd name="T99" fmla="*/ 1997 h 4396"/>
              <a:gd name="T100" fmla="*/ 3968 w 4069"/>
              <a:gd name="T101" fmla="*/ 1732 h 4396"/>
              <a:gd name="T102" fmla="*/ 3867 w 4069"/>
              <a:gd name="T103" fmla="*/ 1479 h 4396"/>
              <a:gd name="T104" fmla="*/ 3731 w 4069"/>
              <a:gd name="T105" fmla="*/ 1242 h 4396"/>
              <a:gd name="T106" fmla="*/ 3564 w 4069"/>
              <a:gd name="T107" fmla="*/ 1023 h 4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069" h="4396">
                <a:moveTo>
                  <a:pt x="1543" y="2838"/>
                </a:moveTo>
                <a:lnTo>
                  <a:pt x="2527" y="2838"/>
                </a:lnTo>
                <a:lnTo>
                  <a:pt x="2527" y="1854"/>
                </a:lnTo>
                <a:lnTo>
                  <a:pt x="1543" y="1854"/>
                </a:lnTo>
                <a:lnTo>
                  <a:pt x="1543" y="2838"/>
                </a:lnTo>
                <a:close/>
                <a:moveTo>
                  <a:pt x="3564" y="1023"/>
                </a:moveTo>
                <a:lnTo>
                  <a:pt x="3282" y="1269"/>
                </a:lnTo>
                <a:lnTo>
                  <a:pt x="3307" y="1298"/>
                </a:lnTo>
                <a:lnTo>
                  <a:pt x="3331" y="1327"/>
                </a:lnTo>
                <a:lnTo>
                  <a:pt x="3355" y="1357"/>
                </a:lnTo>
                <a:lnTo>
                  <a:pt x="3377" y="1386"/>
                </a:lnTo>
                <a:lnTo>
                  <a:pt x="3399" y="1416"/>
                </a:lnTo>
                <a:lnTo>
                  <a:pt x="3419" y="1448"/>
                </a:lnTo>
                <a:lnTo>
                  <a:pt x="3440" y="1479"/>
                </a:lnTo>
                <a:lnTo>
                  <a:pt x="3458" y="1511"/>
                </a:lnTo>
                <a:lnTo>
                  <a:pt x="3478" y="1542"/>
                </a:lnTo>
                <a:lnTo>
                  <a:pt x="3496" y="1575"/>
                </a:lnTo>
                <a:lnTo>
                  <a:pt x="3514" y="1608"/>
                </a:lnTo>
                <a:lnTo>
                  <a:pt x="3529" y="1641"/>
                </a:lnTo>
                <a:lnTo>
                  <a:pt x="3545" y="1676"/>
                </a:lnTo>
                <a:lnTo>
                  <a:pt x="3560" y="1710"/>
                </a:lnTo>
                <a:lnTo>
                  <a:pt x="3575" y="1744"/>
                </a:lnTo>
                <a:lnTo>
                  <a:pt x="3588" y="1778"/>
                </a:lnTo>
                <a:lnTo>
                  <a:pt x="3600" y="1812"/>
                </a:lnTo>
                <a:lnTo>
                  <a:pt x="3613" y="1848"/>
                </a:lnTo>
                <a:lnTo>
                  <a:pt x="3624" y="1883"/>
                </a:lnTo>
                <a:lnTo>
                  <a:pt x="3635" y="1919"/>
                </a:lnTo>
                <a:lnTo>
                  <a:pt x="3643" y="1955"/>
                </a:lnTo>
                <a:lnTo>
                  <a:pt x="3652" y="1991"/>
                </a:lnTo>
                <a:lnTo>
                  <a:pt x="3660" y="2028"/>
                </a:lnTo>
                <a:lnTo>
                  <a:pt x="3668" y="2064"/>
                </a:lnTo>
                <a:lnTo>
                  <a:pt x="3674" y="2101"/>
                </a:lnTo>
                <a:lnTo>
                  <a:pt x="3679" y="2138"/>
                </a:lnTo>
                <a:lnTo>
                  <a:pt x="3683" y="2175"/>
                </a:lnTo>
                <a:lnTo>
                  <a:pt x="3687" y="2212"/>
                </a:lnTo>
                <a:lnTo>
                  <a:pt x="3691" y="2250"/>
                </a:lnTo>
                <a:lnTo>
                  <a:pt x="3692" y="2287"/>
                </a:lnTo>
                <a:lnTo>
                  <a:pt x="3693" y="2325"/>
                </a:lnTo>
                <a:lnTo>
                  <a:pt x="3694" y="2362"/>
                </a:lnTo>
                <a:lnTo>
                  <a:pt x="3692" y="2448"/>
                </a:lnTo>
                <a:lnTo>
                  <a:pt x="3686" y="2532"/>
                </a:lnTo>
                <a:lnTo>
                  <a:pt x="3675" y="2616"/>
                </a:lnTo>
                <a:lnTo>
                  <a:pt x="3660" y="2696"/>
                </a:lnTo>
                <a:lnTo>
                  <a:pt x="3642" y="2777"/>
                </a:lnTo>
                <a:lnTo>
                  <a:pt x="3620" y="2855"/>
                </a:lnTo>
                <a:lnTo>
                  <a:pt x="3593" y="2932"/>
                </a:lnTo>
                <a:lnTo>
                  <a:pt x="3564" y="3008"/>
                </a:lnTo>
                <a:lnTo>
                  <a:pt x="3531" y="3081"/>
                </a:lnTo>
                <a:lnTo>
                  <a:pt x="3494" y="3153"/>
                </a:lnTo>
                <a:lnTo>
                  <a:pt x="3454" y="3223"/>
                </a:lnTo>
                <a:lnTo>
                  <a:pt x="3411" y="3290"/>
                </a:lnTo>
                <a:lnTo>
                  <a:pt x="3364" y="3355"/>
                </a:lnTo>
                <a:lnTo>
                  <a:pt x="3314" y="3417"/>
                </a:lnTo>
                <a:lnTo>
                  <a:pt x="3263" y="3478"/>
                </a:lnTo>
                <a:lnTo>
                  <a:pt x="3208" y="3536"/>
                </a:lnTo>
                <a:lnTo>
                  <a:pt x="3150" y="3591"/>
                </a:lnTo>
                <a:lnTo>
                  <a:pt x="3089" y="3642"/>
                </a:lnTo>
                <a:lnTo>
                  <a:pt x="3027" y="3692"/>
                </a:lnTo>
                <a:lnTo>
                  <a:pt x="2962" y="3739"/>
                </a:lnTo>
                <a:lnTo>
                  <a:pt x="2895" y="3782"/>
                </a:lnTo>
                <a:lnTo>
                  <a:pt x="2825" y="3822"/>
                </a:lnTo>
                <a:lnTo>
                  <a:pt x="2753" y="3859"/>
                </a:lnTo>
                <a:lnTo>
                  <a:pt x="2680" y="3892"/>
                </a:lnTo>
                <a:lnTo>
                  <a:pt x="2604" y="3921"/>
                </a:lnTo>
                <a:lnTo>
                  <a:pt x="2527" y="3948"/>
                </a:lnTo>
                <a:lnTo>
                  <a:pt x="2449" y="3970"/>
                </a:lnTo>
                <a:lnTo>
                  <a:pt x="2368" y="3988"/>
                </a:lnTo>
                <a:lnTo>
                  <a:pt x="2287" y="4003"/>
                </a:lnTo>
                <a:lnTo>
                  <a:pt x="2204" y="4014"/>
                </a:lnTo>
                <a:lnTo>
                  <a:pt x="2120" y="4020"/>
                </a:lnTo>
                <a:lnTo>
                  <a:pt x="2034" y="4022"/>
                </a:lnTo>
                <a:lnTo>
                  <a:pt x="1949" y="4020"/>
                </a:lnTo>
                <a:lnTo>
                  <a:pt x="1864" y="4014"/>
                </a:lnTo>
                <a:lnTo>
                  <a:pt x="1782" y="4003"/>
                </a:lnTo>
                <a:lnTo>
                  <a:pt x="1701" y="3988"/>
                </a:lnTo>
                <a:lnTo>
                  <a:pt x="1620" y="3970"/>
                </a:lnTo>
                <a:lnTo>
                  <a:pt x="1542" y="3948"/>
                </a:lnTo>
                <a:lnTo>
                  <a:pt x="1465" y="3921"/>
                </a:lnTo>
                <a:lnTo>
                  <a:pt x="1389" y="3892"/>
                </a:lnTo>
                <a:lnTo>
                  <a:pt x="1315" y="3859"/>
                </a:lnTo>
                <a:lnTo>
                  <a:pt x="1243" y="3822"/>
                </a:lnTo>
                <a:lnTo>
                  <a:pt x="1175" y="3782"/>
                </a:lnTo>
                <a:lnTo>
                  <a:pt x="1106" y="3739"/>
                </a:lnTo>
                <a:lnTo>
                  <a:pt x="1042" y="3692"/>
                </a:lnTo>
                <a:lnTo>
                  <a:pt x="979" y="3642"/>
                </a:lnTo>
                <a:lnTo>
                  <a:pt x="919" y="3591"/>
                </a:lnTo>
                <a:lnTo>
                  <a:pt x="861" y="3536"/>
                </a:lnTo>
                <a:lnTo>
                  <a:pt x="806" y="3478"/>
                </a:lnTo>
                <a:lnTo>
                  <a:pt x="754" y="3417"/>
                </a:lnTo>
                <a:lnTo>
                  <a:pt x="704" y="3355"/>
                </a:lnTo>
                <a:lnTo>
                  <a:pt x="659" y="3290"/>
                </a:lnTo>
                <a:lnTo>
                  <a:pt x="615" y="3223"/>
                </a:lnTo>
                <a:lnTo>
                  <a:pt x="575" y="3153"/>
                </a:lnTo>
                <a:lnTo>
                  <a:pt x="538" y="3081"/>
                </a:lnTo>
                <a:lnTo>
                  <a:pt x="505" y="3008"/>
                </a:lnTo>
                <a:lnTo>
                  <a:pt x="476" y="2932"/>
                </a:lnTo>
                <a:lnTo>
                  <a:pt x="449" y="2855"/>
                </a:lnTo>
                <a:lnTo>
                  <a:pt x="427" y="2777"/>
                </a:lnTo>
                <a:lnTo>
                  <a:pt x="408" y="2696"/>
                </a:lnTo>
                <a:lnTo>
                  <a:pt x="394" y="2616"/>
                </a:lnTo>
                <a:lnTo>
                  <a:pt x="383" y="2532"/>
                </a:lnTo>
                <a:lnTo>
                  <a:pt x="377" y="2448"/>
                </a:lnTo>
                <a:lnTo>
                  <a:pt x="374" y="2362"/>
                </a:lnTo>
                <a:lnTo>
                  <a:pt x="377" y="2282"/>
                </a:lnTo>
                <a:lnTo>
                  <a:pt x="383" y="2202"/>
                </a:lnTo>
                <a:lnTo>
                  <a:pt x="391" y="2124"/>
                </a:lnTo>
                <a:lnTo>
                  <a:pt x="405" y="2046"/>
                </a:lnTo>
                <a:lnTo>
                  <a:pt x="422" y="1970"/>
                </a:lnTo>
                <a:lnTo>
                  <a:pt x="441" y="1896"/>
                </a:lnTo>
                <a:lnTo>
                  <a:pt x="465" y="1822"/>
                </a:lnTo>
                <a:lnTo>
                  <a:pt x="491" y="1750"/>
                </a:lnTo>
                <a:lnTo>
                  <a:pt x="522" y="1679"/>
                </a:lnTo>
                <a:lnTo>
                  <a:pt x="555" y="1611"/>
                </a:lnTo>
                <a:lnTo>
                  <a:pt x="591" y="1545"/>
                </a:lnTo>
                <a:lnTo>
                  <a:pt x="630" y="1480"/>
                </a:lnTo>
                <a:lnTo>
                  <a:pt x="671" y="1416"/>
                </a:lnTo>
                <a:lnTo>
                  <a:pt x="716" y="1355"/>
                </a:lnTo>
                <a:lnTo>
                  <a:pt x="763" y="1297"/>
                </a:lnTo>
                <a:lnTo>
                  <a:pt x="813" y="1240"/>
                </a:lnTo>
                <a:lnTo>
                  <a:pt x="866" y="1187"/>
                </a:lnTo>
                <a:lnTo>
                  <a:pt x="921" y="1134"/>
                </a:lnTo>
                <a:lnTo>
                  <a:pt x="977" y="1085"/>
                </a:lnTo>
                <a:lnTo>
                  <a:pt x="1037" y="1039"/>
                </a:lnTo>
                <a:lnTo>
                  <a:pt x="1098" y="993"/>
                </a:lnTo>
                <a:lnTo>
                  <a:pt x="1160" y="953"/>
                </a:lnTo>
                <a:lnTo>
                  <a:pt x="1226" y="914"/>
                </a:lnTo>
                <a:lnTo>
                  <a:pt x="1293" y="879"/>
                </a:lnTo>
                <a:lnTo>
                  <a:pt x="1362" y="846"/>
                </a:lnTo>
                <a:lnTo>
                  <a:pt x="1433" y="816"/>
                </a:lnTo>
                <a:lnTo>
                  <a:pt x="1505" y="791"/>
                </a:lnTo>
                <a:lnTo>
                  <a:pt x="1578" y="767"/>
                </a:lnTo>
                <a:lnTo>
                  <a:pt x="1653" y="748"/>
                </a:lnTo>
                <a:lnTo>
                  <a:pt x="1730" y="732"/>
                </a:lnTo>
                <a:lnTo>
                  <a:pt x="1807" y="720"/>
                </a:lnTo>
                <a:lnTo>
                  <a:pt x="1886" y="710"/>
                </a:lnTo>
                <a:lnTo>
                  <a:pt x="1886" y="729"/>
                </a:lnTo>
                <a:lnTo>
                  <a:pt x="1886" y="1036"/>
                </a:lnTo>
                <a:lnTo>
                  <a:pt x="1886" y="1044"/>
                </a:lnTo>
                <a:lnTo>
                  <a:pt x="1888" y="1051"/>
                </a:lnTo>
                <a:lnTo>
                  <a:pt x="1890" y="1058"/>
                </a:lnTo>
                <a:lnTo>
                  <a:pt x="1892" y="1063"/>
                </a:lnTo>
                <a:lnTo>
                  <a:pt x="1895" y="1069"/>
                </a:lnTo>
                <a:lnTo>
                  <a:pt x="1899" y="1073"/>
                </a:lnTo>
                <a:lnTo>
                  <a:pt x="1903" y="1077"/>
                </a:lnTo>
                <a:lnTo>
                  <a:pt x="1907" y="1080"/>
                </a:lnTo>
                <a:lnTo>
                  <a:pt x="1913" y="1083"/>
                </a:lnTo>
                <a:lnTo>
                  <a:pt x="1918" y="1084"/>
                </a:lnTo>
                <a:lnTo>
                  <a:pt x="1924" y="1085"/>
                </a:lnTo>
                <a:lnTo>
                  <a:pt x="1930" y="1085"/>
                </a:lnTo>
                <a:lnTo>
                  <a:pt x="1938" y="1084"/>
                </a:lnTo>
                <a:lnTo>
                  <a:pt x="1944" y="1082"/>
                </a:lnTo>
                <a:lnTo>
                  <a:pt x="1951" y="1079"/>
                </a:lnTo>
                <a:lnTo>
                  <a:pt x="1958" y="1075"/>
                </a:lnTo>
                <a:lnTo>
                  <a:pt x="2896" y="573"/>
                </a:lnTo>
                <a:lnTo>
                  <a:pt x="2903" y="568"/>
                </a:lnTo>
                <a:lnTo>
                  <a:pt x="2910" y="564"/>
                </a:lnTo>
                <a:lnTo>
                  <a:pt x="2914" y="560"/>
                </a:lnTo>
                <a:lnTo>
                  <a:pt x="2918" y="555"/>
                </a:lnTo>
                <a:lnTo>
                  <a:pt x="2922" y="550"/>
                </a:lnTo>
                <a:lnTo>
                  <a:pt x="2924" y="545"/>
                </a:lnTo>
                <a:lnTo>
                  <a:pt x="2925" y="539"/>
                </a:lnTo>
                <a:lnTo>
                  <a:pt x="2925" y="534"/>
                </a:lnTo>
                <a:lnTo>
                  <a:pt x="2925" y="529"/>
                </a:lnTo>
                <a:lnTo>
                  <a:pt x="2924" y="524"/>
                </a:lnTo>
                <a:lnTo>
                  <a:pt x="2922" y="518"/>
                </a:lnTo>
                <a:lnTo>
                  <a:pt x="2918" y="513"/>
                </a:lnTo>
                <a:lnTo>
                  <a:pt x="2913" y="508"/>
                </a:lnTo>
                <a:lnTo>
                  <a:pt x="2908" y="505"/>
                </a:lnTo>
                <a:lnTo>
                  <a:pt x="2902" y="500"/>
                </a:lnTo>
                <a:lnTo>
                  <a:pt x="2895" y="496"/>
                </a:lnTo>
                <a:lnTo>
                  <a:pt x="2884" y="490"/>
                </a:lnTo>
                <a:lnTo>
                  <a:pt x="2855" y="474"/>
                </a:lnTo>
                <a:lnTo>
                  <a:pt x="2813" y="453"/>
                </a:lnTo>
                <a:lnTo>
                  <a:pt x="2765" y="428"/>
                </a:lnTo>
                <a:lnTo>
                  <a:pt x="2718" y="403"/>
                </a:lnTo>
                <a:lnTo>
                  <a:pt x="2676" y="381"/>
                </a:lnTo>
                <a:lnTo>
                  <a:pt x="2647" y="366"/>
                </a:lnTo>
                <a:lnTo>
                  <a:pt x="2636" y="360"/>
                </a:lnTo>
                <a:lnTo>
                  <a:pt x="1960" y="8"/>
                </a:lnTo>
                <a:lnTo>
                  <a:pt x="1952" y="5"/>
                </a:lnTo>
                <a:lnTo>
                  <a:pt x="1945" y="2"/>
                </a:lnTo>
                <a:lnTo>
                  <a:pt x="1938" y="1"/>
                </a:lnTo>
                <a:lnTo>
                  <a:pt x="1930" y="0"/>
                </a:lnTo>
                <a:lnTo>
                  <a:pt x="1924" y="0"/>
                </a:lnTo>
                <a:lnTo>
                  <a:pt x="1918" y="1"/>
                </a:lnTo>
                <a:lnTo>
                  <a:pt x="1913" y="2"/>
                </a:lnTo>
                <a:lnTo>
                  <a:pt x="1907" y="5"/>
                </a:lnTo>
                <a:lnTo>
                  <a:pt x="1903" y="8"/>
                </a:lnTo>
                <a:lnTo>
                  <a:pt x="1899" y="12"/>
                </a:lnTo>
                <a:lnTo>
                  <a:pt x="1895" y="17"/>
                </a:lnTo>
                <a:lnTo>
                  <a:pt x="1892" y="22"/>
                </a:lnTo>
                <a:lnTo>
                  <a:pt x="1890" y="28"/>
                </a:lnTo>
                <a:lnTo>
                  <a:pt x="1888" y="34"/>
                </a:lnTo>
                <a:lnTo>
                  <a:pt x="1886" y="41"/>
                </a:lnTo>
                <a:lnTo>
                  <a:pt x="1886" y="50"/>
                </a:lnTo>
                <a:lnTo>
                  <a:pt x="1886" y="335"/>
                </a:lnTo>
                <a:lnTo>
                  <a:pt x="1789" y="344"/>
                </a:lnTo>
                <a:lnTo>
                  <a:pt x="1692" y="359"/>
                </a:lnTo>
                <a:lnTo>
                  <a:pt x="1597" y="377"/>
                </a:lnTo>
                <a:lnTo>
                  <a:pt x="1502" y="401"/>
                </a:lnTo>
                <a:lnTo>
                  <a:pt x="1411" y="428"/>
                </a:lnTo>
                <a:lnTo>
                  <a:pt x="1322" y="458"/>
                </a:lnTo>
                <a:lnTo>
                  <a:pt x="1234" y="494"/>
                </a:lnTo>
                <a:lnTo>
                  <a:pt x="1148" y="534"/>
                </a:lnTo>
                <a:lnTo>
                  <a:pt x="1064" y="577"/>
                </a:lnTo>
                <a:lnTo>
                  <a:pt x="983" y="623"/>
                </a:lnTo>
                <a:lnTo>
                  <a:pt x="903" y="673"/>
                </a:lnTo>
                <a:lnTo>
                  <a:pt x="828" y="727"/>
                </a:lnTo>
                <a:lnTo>
                  <a:pt x="753" y="784"/>
                </a:lnTo>
                <a:lnTo>
                  <a:pt x="682" y="846"/>
                </a:lnTo>
                <a:lnTo>
                  <a:pt x="614" y="909"/>
                </a:lnTo>
                <a:lnTo>
                  <a:pt x="549" y="975"/>
                </a:lnTo>
                <a:lnTo>
                  <a:pt x="487" y="1045"/>
                </a:lnTo>
                <a:lnTo>
                  <a:pt x="428" y="1117"/>
                </a:lnTo>
                <a:lnTo>
                  <a:pt x="372" y="1193"/>
                </a:lnTo>
                <a:lnTo>
                  <a:pt x="319" y="1270"/>
                </a:lnTo>
                <a:lnTo>
                  <a:pt x="271" y="1350"/>
                </a:lnTo>
                <a:lnTo>
                  <a:pt x="226" y="1432"/>
                </a:lnTo>
                <a:lnTo>
                  <a:pt x="185" y="1518"/>
                </a:lnTo>
                <a:lnTo>
                  <a:pt x="147" y="1605"/>
                </a:lnTo>
                <a:lnTo>
                  <a:pt x="114" y="1694"/>
                </a:lnTo>
                <a:lnTo>
                  <a:pt x="84" y="1784"/>
                </a:lnTo>
                <a:lnTo>
                  <a:pt x="59" y="1877"/>
                </a:lnTo>
                <a:lnTo>
                  <a:pt x="38" y="1971"/>
                </a:lnTo>
                <a:lnTo>
                  <a:pt x="22" y="2067"/>
                </a:lnTo>
                <a:lnTo>
                  <a:pt x="10" y="2164"/>
                </a:lnTo>
                <a:lnTo>
                  <a:pt x="2" y="2262"/>
                </a:lnTo>
                <a:lnTo>
                  <a:pt x="0" y="2362"/>
                </a:lnTo>
                <a:lnTo>
                  <a:pt x="4" y="2466"/>
                </a:lnTo>
                <a:lnTo>
                  <a:pt x="11" y="2570"/>
                </a:lnTo>
                <a:lnTo>
                  <a:pt x="24" y="2672"/>
                </a:lnTo>
                <a:lnTo>
                  <a:pt x="42" y="2772"/>
                </a:lnTo>
                <a:lnTo>
                  <a:pt x="65" y="2870"/>
                </a:lnTo>
                <a:lnTo>
                  <a:pt x="92" y="2966"/>
                </a:lnTo>
                <a:lnTo>
                  <a:pt x="125" y="3060"/>
                </a:lnTo>
                <a:lnTo>
                  <a:pt x="160" y="3153"/>
                </a:lnTo>
                <a:lnTo>
                  <a:pt x="202" y="3244"/>
                </a:lnTo>
                <a:lnTo>
                  <a:pt x="247" y="3331"/>
                </a:lnTo>
                <a:lnTo>
                  <a:pt x="296" y="3416"/>
                </a:lnTo>
                <a:lnTo>
                  <a:pt x="348" y="3499"/>
                </a:lnTo>
                <a:lnTo>
                  <a:pt x="405" y="3579"/>
                </a:lnTo>
                <a:lnTo>
                  <a:pt x="466" y="3656"/>
                </a:lnTo>
                <a:lnTo>
                  <a:pt x="529" y="3729"/>
                </a:lnTo>
                <a:lnTo>
                  <a:pt x="597" y="3800"/>
                </a:lnTo>
                <a:lnTo>
                  <a:pt x="668" y="3867"/>
                </a:lnTo>
                <a:lnTo>
                  <a:pt x="741" y="3931"/>
                </a:lnTo>
                <a:lnTo>
                  <a:pt x="818" y="3992"/>
                </a:lnTo>
                <a:lnTo>
                  <a:pt x="899" y="4048"/>
                </a:lnTo>
                <a:lnTo>
                  <a:pt x="980" y="4101"/>
                </a:lnTo>
                <a:lnTo>
                  <a:pt x="1066" y="4151"/>
                </a:lnTo>
                <a:lnTo>
                  <a:pt x="1153" y="4195"/>
                </a:lnTo>
                <a:lnTo>
                  <a:pt x="1243" y="4236"/>
                </a:lnTo>
                <a:lnTo>
                  <a:pt x="1336" y="4273"/>
                </a:lnTo>
                <a:lnTo>
                  <a:pt x="1430" y="4305"/>
                </a:lnTo>
                <a:lnTo>
                  <a:pt x="1527" y="4332"/>
                </a:lnTo>
                <a:lnTo>
                  <a:pt x="1625" y="4355"/>
                </a:lnTo>
                <a:lnTo>
                  <a:pt x="1725" y="4372"/>
                </a:lnTo>
                <a:lnTo>
                  <a:pt x="1826" y="4385"/>
                </a:lnTo>
                <a:lnTo>
                  <a:pt x="1930" y="4394"/>
                </a:lnTo>
                <a:lnTo>
                  <a:pt x="2034" y="4396"/>
                </a:lnTo>
                <a:lnTo>
                  <a:pt x="2139" y="4394"/>
                </a:lnTo>
                <a:lnTo>
                  <a:pt x="2242" y="4385"/>
                </a:lnTo>
                <a:lnTo>
                  <a:pt x="2344" y="4372"/>
                </a:lnTo>
                <a:lnTo>
                  <a:pt x="2444" y="4355"/>
                </a:lnTo>
                <a:lnTo>
                  <a:pt x="2542" y="4332"/>
                </a:lnTo>
                <a:lnTo>
                  <a:pt x="2638" y="4305"/>
                </a:lnTo>
                <a:lnTo>
                  <a:pt x="2734" y="4273"/>
                </a:lnTo>
                <a:lnTo>
                  <a:pt x="2825" y="4236"/>
                </a:lnTo>
                <a:lnTo>
                  <a:pt x="2916" y="4195"/>
                </a:lnTo>
                <a:lnTo>
                  <a:pt x="3002" y="4151"/>
                </a:lnTo>
                <a:lnTo>
                  <a:pt x="3088" y="4101"/>
                </a:lnTo>
                <a:lnTo>
                  <a:pt x="3171" y="4048"/>
                </a:lnTo>
                <a:lnTo>
                  <a:pt x="3251" y="3992"/>
                </a:lnTo>
                <a:lnTo>
                  <a:pt x="3328" y="3931"/>
                </a:lnTo>
                <a:lnTo>
                  <a:pt x="3401" y="3867"/>
                </a:lnTo>
                <a:lnTo>
                  <a:pt x="3472" y="3800"/>
                </a:lnTo>
                <a:lnTo>
                  <a:pt x="3539" y="3729"/>
                </a:lnTo>
                <a:lnTo>
                  <a:pt x="3603" y="3656"/>
                </a:lnTo>
                <a:lnTo>
                  <a:pt x="3664" y="3579"/>
                </a:lnTo>
                <a:lnTo>
                  <a:pt x="3720" y="3499"/>
                </a:lnTo>
                <a:lnTo>
                  <a:pt x="3774" y="3416"/>
                </a:lnTo>
                <a:lnTo>
                  <a:pt x="3823" y="3331"/>
                </a:lnTo>
                <a:lnTo>
                  <a:pt x="3867" y="3244"/>
                </a:lnTo>
                <a:lnTo>
                  <a:pt x="3908" y="3153"/>
                </a:lnTo>
                <a:lnTo>
                  <a:pt x="3945" y="3060"/>
                </a:lnTo>
                <a:lnTo>
                  <a:pt x="3977" y="2966"/>
                </a:lnTo>
                <a:lnTo>
                  <a:pt x="4004" y="2870"/>
                </a:lnTo>
                <a:lnTo>
                  <a:pt x="4027" y="2772"/>
                </a:lnTo>
                <a:lnTo>
                  <a:pt x="4045" y="2672"/>
                </a:lnTo>
                <a:lnTo>
                  <a:pt x="4058" y="2570"/>
                </a:lnTo>
                <a:lnTo>
                  <a:pt x="4066" y="2466"/>
                </a:lnTo>
                <a:lnTo>
                  <a:pt x="4069" y="2362"/>
                </a:lnTo>
                <a:lnTo>
                  <a:pt x="4067" y="2316"/>
                </a:lnTo>
                <a:lnTo>
                  <a:pt x="4066" y="2270"/>
                </a:lnTo>
                <a:lnTo>
                  <a:pt x="4064" y="2224"/>
                </a:lnTo>
                <a:lnTo>
                  <a:pt x="4060" y="2178"/>
                </a:lnTo>
                <a:lnTo>
                  <a:pt x="4055" y="2133"/>
                </a:lnTo>
                <a:lnTo>
                  <a:pt x="4049" y="2087"/>
                </a:lnTo>
                <a:lnTo>
                  <a:pt x="4043" y="2042"/>
                </a:lnTo>
                <a:lnTo>
                  <a:pt x="4036" y="1997"/>
                </a:lnTo>
                <a:lnTo>
                  <a:pt x="4027" y="1952"/>
                </a:lnTo>
                <a:lnTo>
                  <a:pt x="4017" y="1908"/>
                </a:lnTo>
                <a:lnTo>
                  <a:pt x="4006" y="1864"/>
                </a:lnTo>
                <a:lnTo>
                  <a:pt x="3994" y="1820"/>
                </a:lnTo>
                <a:lnTo>
                  <a:pt x="3982" y="1776"/>
                </a:lnTo>
                <a:lnTo>
                  <a:pt x="3968" y="1732"/>
                </a:lnTo>
                <a:lnTo>
                  <a:pt x="3954" y="1689"/>
                </a:lnTo>
                <a:lnTo>
                  <a:pt x="3938" y="1646"/>
                </a:lnTo>
                <a:lnTo>
                  <a:pt x="3922" y="1603"/>
                </a:lnTo>
                <a:lnTo>
                  <a:pt x="3905" y="1562"/>
                </a:lnTo>
                <a:lnTo>
                  <a:pt x="3885" y="1520"/>
                </a:lnTo>
                <a:lnTo>
                  <a:pt x="3867" y="1479"/>
                </a:lnTo>
                <a:lnTo>
                  <a:pt x="3846" y="1438"/>
                </a:lnTo>
                <a:lnTo>
                  <a:pt x="3825" y="1398"/>
                </a:lnTo>
                <a:lnTo>
                  <a:pt x="3803" y="1358"/>
                </a:lnTo>
                <a:lnTo>
                  <a:pt x="3780" y="1319"/>
                </a:lnTo>
                <a:lnTo>
                  <a:pt x="3756" y="1280"/>
                </a:lnTo>
                <a:lnTo>
                  <a:pt x="3731" y="1242"/>
                </a:lnTo>
                <a:lnTo>
                  <a:pt x="3705" y="1204"/>
                </a:lnTo>
                <a:lnTo>
                  <a:pt x="3679" y="1166"/>
                </a:lnTo>
                <a:lnTo>
                  <a:pt x="3652" y="1129"/>
                </a:lnTo>
                <a:lnTo>
                  <a:pt x="3624" y="1093"/>
                </a:lnTo>
                <a:lnTo>
                  <a:pt x="3594" y="1057"/>
                </a:lnTo>
                <a:lnTo>
                  <a:pt x="3564" y="10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reflection blurRad="6350" stA="50000" endA="300" endPos="5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3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405690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arker/Picture/Title in Text Box/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38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39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43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4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46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grpSp>
        <p:nvGrpSpPr>
          <p:cNvPr id="9" name="Regieanweisungen"/>
          <p:cNvGrpSpPr/>
          <p:nvPr userDrawn="1"/>
        </p:nvGrpSpPr>
        <p:grpSpPr>
          <a:xfrm>
            <a:off x="-2412000" y="-891480"/>
            <a:ext cx="15073200" cy="8217481"/>
            <a:chOff x="-2412000" y="-891480"/>
            <a:chExt cx="15073200" cy="8217481"/>
          </a:xfrm>
        </p:grpSpPr>
        <p:grpSp>
          <p:nvGrpSpPr>
            <p:cNvPr id="10" name="Regieanweisung"/>
            <p:cNvGrpSpPr/>
            <p:nvPr userDrawn="1"/>
          </p:nvGrpSpPr>
          <p:grpSpPr>
            <a:xfrm>
              <a:off x="-2412000" y="-891480"/>
              <a:ext cx="15073200" cy="8217481"/>
              <a:chOff x="-2412000" y="-891480"/>
              <a:chExt cx="15073200" cy="8217481"/>
            </a:xfrm>
          </p:grpSpPr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Kopfzeile ist Fußzeile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100" b="0" dirty="0" smtClean="0">
                    <a:latin typeface="+mn-lt"/>
                  </a:rPr>
                  <a:t>räsentationstitel</a:t>
                </a:r>
                <a:r>
                  <a:rPr lang="de-DE" sz="1100" b="0" baseline="0" dirty="0" smtClean="0">
                    <a:latin typeface="+mn-lt"/>
                  </a:rPr>
                  <a:t> und</a:t>
                </a:r>
                <a:r>
                  <a:rPr lang="de-DE" sz="1100" b="0" dirty="0" smtClean="0">
                    <a:latin typeface="+mn-lt"/>
                  </a:rPr>
                  <a:t> Kapitel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im Menü: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27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29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0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3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11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14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REMONDI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0" y="144000"/>
            <a:ext cx="937440" cy="295996"/>
          </a:xfrm>
          <a:prstGeom prst="rect">
            <a:avLst/>
          </a:prstGeom>
        </p:spPr>
      </p:pic>
      <p:sp>
        <p:nvSpPr>
          <p:cNvPr id="6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574675"/>
            <a:ext cx="12193200" cy="6283325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966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0" y="3862080"/>
            <a:ext cx="6789240" cy="2571126"/>
          </a:xfrm>
          <a:solidFill>
            <a:schemeClr val="tx1">
              <a:alpha val="55000"/>
            </a:schemeClr>
          </a:solidFill>
        </p:spPr>
        <p:txBody>
          <a:bodyPr lIns="432000" tIns="360000" rIns="288000" bIns="36000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der Präsentation </a:t>
            </a:r>
            <a:br>
              <a:rPr lang="de-DE" dirty="0" smtClean="0"/>
            </a:br>
            <a:r>
              <a:rPr lang="de-DE" dirty="0" smtClean="0"/>
              <a:t>auch über mehrere Zeilen // Layout „</a:t>
            </a:r>
            <a:r>
              <a:rPr lang="de-DE" dirty="0" err="1" smtClean="0"/>
              <a:t>Kapiteltrenner</a:t>
            </a:r>
            <a:r>
              <a:rPr lang="de-DE" dirty="0" smtClean="0"/>
              <a:t>/Bild/HL in Textkasten/Kopfzeile“</a:t>
            </a:r>
            <a:endParaRPr lang="de-DE" dirty="0"/>
          </a:p>
        </p:txBody>
      </p:sp>
      <p:sp>
        <p:nvSpPr>
          <p:cNvPr id="49" name="Regieanweisung"/>
          <p:cNvSpPr txBox="1"/>
          <p:nvPr userDrawn="1"/>
        </p:nvSpPr>
        <p:spPr bwMode="auto">
          <a:xfrm rot="10800000" flipH="1" flipV="1">
            <a:off x="-2412000" y="3887577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baseline="0" dirty="0" smtClean="0">
                <a:solidFill>
                  <a:schemeClr val="tx1"/>
                </a:solidFill>
                <a:latin typeface="+mn-lt"/>
              </a:rPr>
              <a:t>die umlaufende graue Fläche ist zu allen Seiten gleich // % Satz der Transparenz muss an das Motiv angepasst werden</a:t>
            </a:r>
          </a:p>
        </p:txBody>
      </p:sp>
      <p:sp>
        <p:nvSpPr>
          <p:cNvPr id="50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99542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Marker/Picture/Title in Text Box/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39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0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44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46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47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pic>
        <p:nvPicPr>
          <p:cNvPr id="6" name="REMONDI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0" y="144000"/>
            <a:ext cx="937440" cy="295996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7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0" y="576000"/>
            <a:ext cx="12193200" cy="58502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0" y="3528000"/>
            <a:ext cx="6789240" cy="2571126"/>
          </a:xfrm>
          <a:solidFill>
            <a:schemeClr val="tx1">
              <a:alpha val="55000"/>
            </a:schemeClr>
          </a:solidFill>
        </p:spPr>
        <p:txBody>
          <a:bodyPr lIns="432000" tIns="360000" rIns="288000" bIns="36000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 der Präsentation </a:t>
            </a:r>
            <a:br>
              <a:rPr lang="de-DE" dirty="0" smtClean="0"/>
            </a:br>
            <a:r>
              <a:rPr lang="de-DE" dirty="0" smtClean="0"/>
              <a:t>auch über mehrere Zeilen // Layout „</a:t>
            </a:r>
            <a:r>
              <a:rPr lang="de-DE" dirty="0" err="1" smtClean="0"/>
              <a:t>Kapiteltrenner</a:t>
            </a:r>
            <a:r>
              <a:rPr lang="de-DE" dirty="0" smtClean="0"/>
              <a:t>/Bild/HL in Textkasten/ Kopf- und Fußzeile“</a:t>
            </a:r>
            <a:endParaRPr lang="de-DE" dirty="0"/>
          </a:p>
        </p:txBody>
      </p:sp>
      <p:sp>
        <p:nvSpPr>
          <p:cNvPr id="50" name="Regieanweisung"/>
          <p:cNvSpPr txBox="1"/>
          <p:nvPr userDrawn="1"/>
        </p:nvSpPr>
        <p:spPr bwMode="auto">
          <a:xfrm rot="10800000" flipH="1" flipV="1">
            <a:off x="-2412000" y="3537012"/>
            <a:ext cx="2304000" cy="101758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baseline="0" dirty="0" smtClean="0">
                <a:solidFill>
                  <a:schemeClr val="tx1"/>
                </a:solidFill>
                <a:latin typeface="+mn-lt"/>
              </a:rPr>
              <a:t>die umlaufende graue Fläche ist zu allen Seiten gleich // % Satz der Transparenz muss an das Motiv angepasst werden</a:t>
            </a:r>
          </a:p>
        </p:txBody>
      </p:sp>
      <p:sp>
        <p:nvSpPr>
          <p:cNvPr id="51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  <p:grpSp>
        <p:nvGrpSpPr>
          <p:cNvPr id="52" name="Regieanweisungen"/>
          <p:cNvGrpSpPr/>
          <p:nvPr userDrawn="1"/>
        </p:nvGrpSpPr>
        <p:grpSpPr>
          <a:xfrm>
            <a:off x="-2412001" y="-891480"/>
            <a:ext cx="15073201" cy="8217481"/>
            <a:chOff x="-2412001" y="-891480"/>
            <a:chExt cx="15073201" cy="8217481"/>
          </a:xfrm>
        </p:grpSpPr>
        <p:grpSp>
          <p:nvGrpSpPr>
            <p:cNvPr id="53" name="Regieanweisung"/>
            <p:cNvGrpSpPr/>
            <p:nvPr userDrawn="1"/>
          </p:nvGrpSpPr>
          <p:grpSpPr>
            <a:xfrm>
              <a:off x="-2412001" y="-891480"/>
              <a:ext cx="15073201" cy="8217481"/>
              <a:chOff x="-2412001" y="-891480"/>
              <a:chExt cx="15073201" cy="8217481"/>
            </a:xfrm>
          </p:grpSpPr>
          <p:sp>
            <p:nvSpPr>
              <p:cNvPr id="67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Kopfzeile ist Fußzeile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100" b="0" dirty="0" smtClean="0">
                    <a:latin typeface="+mn-lt"/>
                  </a:rPr>
                  <a:t>räsentationstitel</a:t>
                </a:r>
                <a:r>
                  <a:rPr lang="de-DE" sz="1100" b="0" baseline="0" dirty="0" smtClean="0">
                    <a:latin typeface="+mn-lt"/>
                  </a:rPr>
                  <a:t> und</a:t>
                </a:r>
                <a:r>
                  <a:rPr lang="de-DE" sz="1100" b="0" dirty="0" smtClean="0">
                    <a:latin typeface="+mn-lt"/>
                  </a:rPr>
                  <a:t> Kapitel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im Menü: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68" name="Regieanweisung"/>
              <p:cNvSpPr txBox="1"/>
              <p:nvPr userDrawn="1"/>
            </p:nvSpPr>
            <p:spPr bwMode="auto">
              <a:xfrm rot="10800000" flipH="1" flipV="1">
                <a:off x="504000" y="6966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 Fußzeile ist Datumsfeld, bitte nicht über den Folienmaster anpassen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000" b="0" dirty="0" smtClean="0">
                    <a:latin typeface="+mn-lt"/>
                  </a:rPr>
                  <a:t>räsentationstitel</a:t>
                </a:r>
                <a:r>
                  <a:rPr lang="de-DE" sz="1000" b="0" baseline="0" dirty="0" smtClean="0">
                    <a:latin typeface="+mn-lt"/>
                  </a:rPr>
                  <a:t> 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über Menü: </a:t>
                </a: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69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70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71" name="Regieanweisung"/>
              <p:cNvSpPr txBox="1"/>
              <p:nvPr userDrawn="1"/>
            </p:nvSpPr>
            <p:spPr bwMode="auto">
              <a:xfrm rot="10800000" flipH="1" flipV="1">
                <a:off x="-2412001" y="1800225"/>
                <a:ext cx="2304001" cy="12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der Textebene im Menü über: 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Absatz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Listenebene 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72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73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74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75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76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77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78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79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54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57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Ebenen erhöhen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276872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Ebenen verringern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610339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314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Agenda / List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„Muster Agenda/Inhaltsverzeichnis“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180000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226796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273592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20388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413980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507572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32000" y="554368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000" y="6011639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000" y="367184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000" y="4607760"/>
            <a:ext cx="396000" cy="3960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X</a:t>
            </a:r>
            <a:endParaRPr lang="de-DE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72000" y="180022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72000" y="226820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972000" y="273617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72000" y="320415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72000" y="367212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972000" y="414010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  <p:sp>
        <p:nvSpPr>
          <p:cNvPr id="27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72000" y="460807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30" hasCustomPrompt="1"/>
          </p:nvPr>
        </p:nvSpPr>
        <p:spPr>
          <a:xfrm>
            <a:off x="972000" y="507605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972000" y="5544025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2" hasCustomPrompt="1"/>
          </p:nvPr>
        </p:nvSpPr>
        <p:spPr>
          <a:xfrm>
            <a:off x="972000" y="6012000"/>
            <a:ext cx="10764000" cy="396000"/>
          </a:xfrm>
          <a:solidFill>
            <a:srgbClr val="DDDFE1"/>
          </a:solidFill>
        </p:spPr>
        <p:txBody>
          <a:bodyPr lIns="72000" rIns="72000" anchor="ctr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/>
            </a:lvl9pPr>
          </a:lstStyle>
          <a:p>
            <a:pPr lvl="0"/>
            <a:r>
              <a:rPr lang="de-DE" dirty="0" smtClean="0"/>
              <a:t>Fließtext einfügen</a:t>
            </a:r>
          </a:p>
        </p:txBody>
      </p:sp>
    </p:spTree>
    <p:extLst>
      <p:ext uri="{BB962C8B-B14F-4D97-AF65-F5344CB8AC3E}">
        <p14:creationId xmlns:p14="http://schemas.microsoft.com/office/powerpoint/2010/main" val="59811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Marker/Picture/Title i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Bilder Handling"/>
          <p:cNvGrpSpPr/>
          <p:nvPr userDrawn="1"/>
        </p:nvGrpSpPr>
        <p:grpSpPr>
          <a:xfrm>
            <a:off x="12301200" y="2340000"/>
            <a:ext cx="3923999" cy="3924000"/>
            <a:chOff x="14472000" y="1908000"/>
            <a:chExt cx="3923999" cy="3924000"/>
          </a:xfrm>
        </p:grpSpPr>
        <p:sp>
          <p:nvSpPr>
            <p:cNvPr id="8" name="Headline"/>
            <p:cNvSpPr txBox="1"/>
            <p:nvPr userDrawn="1"/>
          </p:nvSpPr>
          <p:spPr>
            <a:xfrm rot="10800000" flipH="1" flipV="1">
              <a:off x="14472000" y="1908000"/>
              <a:ext cx="2622737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2400" b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de-DE" sz="2400" b="1" baseline="0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de-DE" sz="1400" b="1" noProof="0" dirty="0" smtClean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  <a:sym typeface="Webdings"/>
                </a:rPr>
                <a:t>Bilder Handling</a:t>
              </a:r>
              <a:endParaRPr lang="de-DE" sz="2400" b="1" noProof="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9" name="Bilder Handli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2000" y="2952000"/>
              <a:ext cx="78171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Bilder Handli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000" y="2952000"/>
              <a:ext cx="864000" cy="6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Bilder Handli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6000" y="4292466"/>
              <a:ext cx="110787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Bilder Handling"/>
            <p:cNvSpPr txBox="1"/>
            <p:nvPr userDrawn="1"/>
          </p:nvSpPr>
          <p:spPr>
            <a:xfrm rot="10800000" flipH="1" flipV="1">
              <a:off x="14472000" y="2376000"/>
              <a:ext cx="1908000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Bildausschnitt verändern im Menü: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endParaRPr lang="de-DE" sz="1100" b="0" baseline="0" noProof="0" dirty="0" smtClean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3" name="Bilder Handli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3"/>
            <a:stretch/>
          </p:blipFill>
          <p:spPr bwMode="auto">
            <a:xfrm>
              <a:off x="14772652" y="4464000"/>
              <a:ext cx="130669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Bilder Handling"/>
            <p:cNvSpPr txBox="1"/>
            <p:nvPr userDrawn="1"/>
          </p:nvSpPr>
          <p:spPr>
            <a:xfrm rot="10800000" flipH="1" flipV="1">
              <a:off x="14472000" y="3672000"/>
              <a:ext cx="1908000" cy="79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marR="0" indent="-10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über die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hellen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Eck-punkte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Umschalt-Taste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auf die passende Größe gezogen werden</a:t>
              </a:r>
            </a:p>
          </p:txBody>
        </p:sp>
        <p:sp>
          <p:nvSpPr>
            <p:cNvPr id="15" name="Bilder Handling"/>
            <p:cNvSpPr txBox="1"/>
            <p:nvPr userDrawn="1"/>
          </p:nvSpPr>
          <p:spPr>
            <a:xfrm rot="10800000" flipH="1" flipV="1">
              <a:off x="14472000" y="5256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 kann innerhalb der </a:t>
              </a: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schwarzen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Begrenzungen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bei gedrückter </a:t>
              </a:r>
              <a:b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</a:br>
              <a:r>
                <a:rPr lang="de-DE" sz="1100" b="1" baseline="0" noProof="0" dirty="0" smtClean="0">
                  <a:solidFill>
                    <a:schemeClr val="tx1"/>
                  </a:solidFill>
                  <a:latin typeface="+mn-lt"/>
                </a:rPr>
                <a:t>alt-Taste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bewegt werden</a:t>
              </a:r>
            </a:p>
          </p:txBody>
        </p:sp>
        <p:sp>
          <p:nvSpPr>
            <p:cNvPr id="16" name="Bilder Handling"/>
            <p:cNvSpPr/>
            <p:nvPr userDrawn="1"/>
          </p:nvSpPr>
          <p:spPr>
            <a:xfrm rot="1980000">
              <a:off x="15107537" y="4932103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Bilder Handling"/>
            <p:cNvSpPr/>
            <p:nvPr userDrawn="1"/>
          </p:nvSpPr>
          <p:spPr>
            <a:xfrm rot="7740000">
              <a:off x="14700653" y="4362531"/>
              <a:ext cx="144000" cy="288000"/>
            </a:xfrm>
            <a:prstGeom prst="upArrow">
              <a:avLst/>
            </a:prstGeom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Bilder Handling"/>
            <p:cNvSpPr txBox="1"/>
            <p:nvPr userDrawn="1"/>
          </p:nvSpPr>
          <p:spPr>
            <a:xfrm rot="10800000" flipH="1" flipV="1">
              <a:off x="16488000" y="3672000"/>
              <a:ext cx="1907999" cy="576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-10800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Bildgröße einpassen im Menü: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Bildtools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Format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Größe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Zuschneiden</a:t>
              </a:r>
              <a:r>
                <a:rPr lang="de-DE" sz="1100" b="0" baseline="0" noProof="0" dirty="0" smtClean="0">
                  <a:solidFill>
                    <a:schemeClr val="tx1"/>
                  </a:solidFill>
                  <a:latin typeface="+mn-lt"/>
                </a:rPr>
                <a:t> // </a:t>
              </a:r>
              <a:r>
                <a:rPr lang="de-DE" sz="1100" b="1" i="0" baseline="0" noProof="0" dirty="0" smtClean="0">
                  <a:solidFill>
                    <a:schemeClr val="tx1"/>
                  </a:solidFill>
                  <a:latin typeface="+mn-lt"/>
                </a:rPr>
                <a:t>Einpassen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 // Layout „</a:t>
            </a:r>
            <a:r>
              <a:rPr lang="de-DE" dirty="0" err="1" smtClean="0"/>
              <a:t>Kapiteltrenner</a:t>
            </a:r>
            <a:r>
              <a:rPr lang="de-DE" dirty="0" smtClean="0"/>
              <a:t>/Bild/HL in Zeilen“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  <p:sp>
        <p:nvSpPr>
          <p:cNvPr id="6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431799" y="1872000"/>
            <a:ext cx="11331576" cy="45542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9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einfügen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9" name="Bilder Handling"/>
          <p:cNvSpPr txBox="1"/>
          <p:nvPr userDrawn="1"/>
        </p:nvSpPr>
        <p:spPr>
          <a:xfrm rot="10800000" flipH="1" flipV="1">
            <a:off x="14270495" y="5733320"/>
            <a:ext cx="1907999" cy="576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100" b="0" baseline="0" noProof="0" dirty="0" smtClean="0">
                <a:solidFill>
                  <a:schemeClr val="tx1"/>
                </a:solidFill>
                <a:latin typeface="+mn-lt"/>
              </a:rPr>
              <a:t>Bild bitte nur proportional verändern</a:t>
            </a:r>
          </a:p>
        </p:txBody>
      </p:sp>
    </p:spTree>
    <p:extLst>
      <p:ext uri="{BB962C8B-B14F-4D97-AF65-F5344CB8AC3E}">
        <p14:creationId xmlns:p14="http://schemas.microsoft.com/office/powerpoint/2010/main" val="418792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5.emf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Regieanweisungen"/>
          <p:cNvGrpSpPr/>
          <p:nvPr/>
        </p:nvGrpSpPr>
        <p:grpSpPr>
          <a:xfrm>
            <a:off x="-2412001" y="-891480"/>
            <a:ext cx="15073201" cy="8217481"/>
            <a:chOff x="-2412001" y="-891480"/>
            <a:chExt cx="15073201" cy="8217481"/>
          </a:xfrm>
        </p:grpSpPr>
        <p:grpSp>
          <p:nvGrpSpPr>
            <p:cNvPr id="28" name="Regieanweisung"/>
            <p:cNvGrpSpPr/>
            <p:nvPr userDrawn="1"/>
          </p:nvGrpSpPr>
          <p:grpSpPr>
            <a:xfrm>
              <a:off x="-2412001" y="-891480"/>
              <a:ext cx="15073201" cy="8217481"/>
              <a:chOff x="-2412001" y="-891480"/>
              <a:chExt cx="15073201" cy="8217481"/>
            </a:xfrm>
          </p:grpSpPr>
          <p:sp>
            <p:nvSpPr>
              <p:cNvPr id="19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Kopfzeile ist Fußzeile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100" b="0" dirty="0" smtClean="0">
                    <a:latin typeface="+mn-lt"/>
                  </a:rPr>
                  <a:t>räsentationstitel</a:t>
                </a:r>
                <a:r>
                  <a:rPr lang="de-DE" sz="1100" b="0" baseline="0" dirty="0" smtClean="0">
                    <a:latin typeface="+mn-lt"/>
                  </a:rPr>
                  <a:t> und</a:t>
                </a:r>
                <a:r>
                  <a:rPr lang="de-DE" sz="1100" b="0" dirty="0" smtClean="0">
                    <a:latin typeface="+mn-lt"/>
                  </a:rPr>
                  <a:t> Kapitel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im Menü: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20" name="Regieanweisung"/>
              <p:cNvSpPr txBox="1"/>
              <p:nvPr userDrawn="1"/>
            </p:nvSpPr>
            <p:spPr bwMode="auto">
              <a:xfrm rot="10800000" flipH="1" flipV="1">
                <a:off x="504000" y="6966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Hinweis: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 Fußzeile ist Datumsfeld, bitte nicht über den Folienmaster anpassen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sz="1000" b="0" dirty="0" smtClean="0">
                    <a:latin typeface="+mn-lt"/>
                  </a:rPr>
                  <a:t>räsentationstitel</a:t>
                </a:r>
                <a:r>
                  <a:rPr lang="de-DE" sz="1000" b="0" baseline="0" dirty="0" smtClean="0">
                    <a:latin typeface="+mn-lt"/>
                  </a:rPr>
                  <a:t> 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(pro Folie oder für alle) anpassen über Menü: </a:t>
                </a: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Einfügen 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Text </a:t>
                </a:r>
                <a:r>
                  <a:rPr lang="de-DE" sz="1000" b="0" baseline="0" dirty="0" smtClean="0">
                    <a:solidFill>
                      <a:schemeClr val="tx1"/>
                    </a:solidFill>
                    <a:latin typeface="+mn-lt"/>
                  </a:rPr>
                  <a:t>// </a:t>
                </a:r>
                <a:r>
                  <a:rPr lang="de-DE" sz="1000" b="1" baseline="0" dirty="0" smtClean="0">
                    <a:solidFill>
                      <a:schemeClr val="tx1"/>
                    </a:solidFill>
                    <a:latin typeface="+mn-lt"/>
                  </a:rPr>
                  <a:t>Kopf- und Fußzeile</a:t>
                </a:r>
              </a:p>
            </p:txBody>
          </p:sp>
          <p:sp>
            <p:nvSpPr>
              <p:cNvPr id="21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Hilfslinien anzeigen im Menu: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Ansicht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Anzeigen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// Haken bei </a:t>
                </a:r>
                <a:r>
                  <a:rPr lang="de-DE" sz="1400" b="1" baseline="0" dirty="0" smtClean="0">
                    <a:solidFill>
                      <a:schemeClr val="tx1"/>
                    </a:solidFill>
                    <a:latin typeface="+mn-lt"/>
                  </a:rPr>
                  <a:t>Führungslinien</a:t>
                </a:r>
                <a:r>
                  <a:rPr lang="de-DE" sz="1400" b="0" baseline="0" dirty="0" smtClean="0">
                    <a:solidFill>
                      <a:schemeClr val="tx1"/>
                    </a:solidFill>
                    <a:latin typeface="+mn-lt"/>
                  </a:rPr>
                  <a:t> setzten</a:t>
                </a:r>
              </a:p>
            </p:txBody>
          </p:sp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Folie in Ursprungsform bringen im Menu: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Zurücksetzen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des Folienlayouts im Menü über: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Folien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Layout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-2412001" y="1800225"/>
                <a:ext cx="2304001" cy="12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Wechsel der Textebene im Menü über: 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Start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Absatz</a:t>
                </a: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 // </a:t>
                </a: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Listenebene 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1" baseline="0" dirty="0" smtClean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HL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15,74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07,93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8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07,35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9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08,32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44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04,52 HL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29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8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266" name="Ebenen erhöhen"/>
            <p:cNvPicPr>
              <a:picLocks noChangeAspect="1" noChangeArrowheads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276872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" name="Ebenen verringern"/>
            <p:cNvPicPr>
              <a:picLocks noChangeAspect="1" noChangeArrowheads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610339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REMONDIS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20" y="144000"/>
            <a:ext cx="937440" cy="295996"/>
          </a:xfrm>
          <a:prstGeom prst="rect">
            <a:avLst/>
          </a:prstGeom>
        </p:spPr>
      </p:pic>
      <p:cxnSp>
        <p:nvCxnSpPr>
          <p:cNvPr id="33" name="Headerlinie"/>
          <p:cNvCxnSpPr/>
          <p:nvPr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782638"/>
            <a:ext cx="11329759" cy="93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 smtClean="0"/>
              <a:t>Headline Zeile 1 (eine lange Headline kann auch über zwei Zeilen gehen)</a:t>
            </a:r>
            <a:br>
              <a:rPr lang="de-DE" dirty="0" smtClean="0"/>
            </a:br>
            <a:r>
              <a:rPr lang="de-DE" dirty="0" smtClean="0"/>
              <a:t>Dies ist eine Headline Zeile 2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800225"/>
            <a:ext cx="11329400" cy="4625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smtClean="0"/>
              <a:t>Fließtext einfügen // für Aufzählungen und Zwischenüberschrift im Menü: Start // Absatz // Listenebene erhöhen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800" y="6570000"/>
            <a:ext cx="1132976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defRPr sz="700"/>
            </a:lvl2pPr>
            <a:lvl3pPr marL="0" indent="0">
              <a:spcBef>
                <a:spcPts val="0"/>
              </a:spcBef>
              <a:defRPr sz="700"/>
            </a:lvl3pPr>
            <a:lvl4pPr marL="0" indent="0">
              <a:spcBef>
                <a:spcPts val="0"/>
              </a:spcBef>
              <a:defRPr sz="700"/>
            </a:lvl4pPr>
            <a:lvl5pPr marL="0" indent="0">
              <a:spcBef>
                <a:spcPts val="0"/>
              </a:spcBef>
              <a:defRPr sz="700"/>
            </a:lvl5pPr>
            <a:lvl6pPr marL="0" indent="0">
              <a:spcBef>
                <a:spcPts val="0"/>
              </a:spcBef>
              <a:defRPr sz="700"/>
            </a:lvl6pPr>
            <a:lvl7pPr marL="0" indent="0">
              <a:spcBef>
                <a:spcPts val="0"/>
              </a:spcBef>
              <a:defRPr sz="700"/>
            </a:lvl7pPr>
            <a:lvl8pPr marL="0" indent="0">
              <a:spcBef>
                <a:spcPts val="0"/>
              </a:spcBef>
              <a:defRPr sz="700"/>
            </a:lvl8pPr>
            <a:lvl9pPr marL="0" indent="0">
              <a:spcBef>
                <a:spcPts val="0"/>
              </a:spcBef>
              <a:defRPr sz="700"/>
            </a:lvl9pPr>
          </a:lstStyle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4000" y="144000"/>
            <a:ext cx="9709200" cy="28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rgbClr val="393A4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defRPr sz="1400"/>
            </a:lvl2pPr>
            <a:lvl3pPr marL="0" indent="0">
              <a:spcBef>
                <a:spcPts val="0"/>
              </a:spcBef>
              <a:defRPr sz="1400"/>
            </a:lvl3pPr>
            <a:lvl4pPr marL="0" indent="0">
              <a:spcBef>
                <a:spcPts val="0"/>
              </a:spcBef>
              <a:defRPr sz="1400"/>
            </a:lvl4pPr>
            <a:lvl5pPr marL="0" indent="0">
              <a:spcBef>
                <a:spcPts val="0"/>
              </a:spcBef>
              <a:defRPr sz="1400"/>
            </a:lvl5pPr>
            <a:lvl6pPr marL="0" indent="0">
              <a:spcBef>
                <a:spcPts val="0"/>
              </a:spcBef>
              <a:defRPr sz="1400"/>
            </a:lvl6pPr>
            <a:lvl7pPr marL="0" indent="0">
              <a:spcBef>
                <a:spcPts val="0"/>
              </a:spcBef>
              <a:defRPr sz="1400"/>
            </a:lvl7pPr>
            <a:lvl8pPr marL="0" indent="0">
              <a:spcBef>
                <a:spcPts val="0"/>
              </a:spcBef>
              <a:defRPr sz="1400"/>
            </a:lvl8pPr>
            <a:lvl9pPr marL="0" indent="0">
              <a:spcBef>
                <a:spcPts val="0"/>
              </a:spcBef>
              <a:defRPr sz="1400"/>
            </a:lvl9pPr>
          </a:lstStyle>
          <a:p>
            <a:r>
              <a:rPr lang="en-US" smtClean="0"/>
              <a:t>//  The Lippe Plant – A centre promoting sustainable development // The REMONDIS Group</a:t>
            </a:r>
            <a:endParaRPr lang="de-DE" dirty="0"/>
          </a:p>
        </p:txBody>
      </p:sp>
      <p:sp>
        <p:nvSpPr>
          <p:cNvPr id="37" name="Foliennummernplatzhalter 36"/>
          <p:cNvSpPr>
            <a:spLocks noGrp="1"/>
          </p:cNvSpPr>
          <p:nvPr>
            <p:ph type="sldNum" sz="quarter" idx="4"/>
          </p:nvPr>
        </p:nvSpPr>
        <p:spPr>
          <a:xfrm>
            <a:off x="431799" y="144000"/>
            <a:ext cx="288000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algn="l">
              <a:defRPr sz="1400">
                <a:solidFill>
                  <a:srgbClr val="393A42"/>
                </a:solidFill>
                <a:latin typeface="+mn-lt"/>
              </a:defRPr>
            </a:lvl1pPr>
            <a:lvl2pPr marL="0" algn="l">
              <a:defRPr sz="1400">
                <a:latin typeface="+mn-lt"/>
              </a:defRPr>
            </a:lvl2pPr>
            <a:lvl3pPr marL="0" algn="l">
              <a:defRPr sz="1400">
                <a:latin typeface="+mn-lt"/>
              </a:defRPr>
            </a:lvl3pPr>
            <a:lvl4pPr marL="0" algn="l">
              <a:defRPr sz="1400">
                <a:latin typeface="+mn-lt"/>
              </a:defRPr>
            </a:lvl4pPr>
            <a:lvl5pPr marL="0" algn="l">
              <a:defRPr sz="1400">
                <a:latin typeface="+mn-lt"/>
              </a:defRPr>
            </a:lvl5pPr>
            <a:lvl6pPr marL="0" algn="l">
              <a:defRPr sz="1400">
                <a:latin typeface="+mn-lt"/>
              </a:defRPr>
            </a:lvl6pPr>
            <a:lvl7pPr marL="0" algn="l">
              <a:defRPr sz="1400">
                <a:latin typeface="+mn-lt"/>
              </a:defRPr>
            </a:lvl7pPr>
            <a:lvl8pPr marL="0" algn="l">
              <a:defRPr sz="1400">
                <a:latin typeface="+mn-lt"/>
              </a:defRPr>
            </a:lvl8pPr>
            <a:lvl9pPr marL="0" algn="l">
              <a:defRPr sz="1400">
                <a:latin typeface="+mn-lt"/>
              </a:defRPr>
            </a:lvl9pPr>
          </a:lstStyle>
          <a:p>
            <a:fld id="{7C384019-1E38-41A5-ADB3-26839F45D5AE}" type="slidenum">
              <a:rPr lang="de-DE" smtClean="0"/>
              <a:pPr/>
              <a:t>‹Nr.›</a:t>
            </a:fld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22387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73" r:id="rId4"/>
    <p:sldLayoutId id="2147483674" r:id="rId5"/>
    <p:sldLayoutId id="2147483659" r:id="rId6"/>
    <p:sldLayoutId id="2147483660" r:id="rId7"/>
    <p:sldLayoutId id="2147483677" r:id="rId8"/>
    <p:sldLayoutId id="2147483661" r:id="rId9"/>
    <p:sldLayoutId id="2147483662" r:id="rId10"/>
    <p:sldLayoutId id="2147483665" r:id="rId11"/>
    <p:sldLayoutId id="2147483664" r:id="rId12"/>
    <p:sldLayoutId id="2147483666" r:id="rId13"/>
    <p:sldLayoutId id="2147483650" r:id="rId14"/>
    <p:sldLayoutId id="2147483668" r:id="rId15"/>
    <p:sldLayoutId id="2147483667" r:id="rId16"/>
    <p:sldLayoutId id="2147483671" r:id="rId17"/>
    <p:sldLayoutId id="2147483672" r:id="rId18"/>
    <p:sldLayoutId id="2147483675" r:id="rId19"/>
    <p:sldLayoutId id="2147483676" r:id="rId20"/>
    <p:sldLayoutId id="2147483701" r:id="rId21"/>
  </p:sldLayoutIdLst>
  <p:timing>
    <p:tnLst>
      <p:par>
        <p:cTn id="1" dur="indefinite" restart="never" nodeType="tmRoot"/>
      </p:par>
    </p:tnLst>
  </p:timing>
  <p:hf hdr="0"/>
  <p:txStyles>
    <p:titleStyle>
      <a:lvl1pPr marL="0" indent="0" algn="l" defTabSz="914400" rtl="0" eaLnBrk="1" latinLnBrk="0" hangingPunct="1">
        <a:lnSpc>
          <a:spcPct val="107000"/>
        </a:lnSpc>
        <a:spcBef>
          <a:spcPts val="0"/>
        </a:spcBef>
        <a:buFont typeface="Arial" panose="020B0604020202020204" pitchFamily="34" charset="0"/>
        <a:buNone/>
        <a:defRPr sz="2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Clr>
          <a:srgbClr val="E2001A"/>
        </a:buClr>
        <a:buSzPct val="100000"/>
        <a:buFont typeface="Wingdings" panose="05000000000000000000" pitchFamily="2" charset="2"/>
        <a:buChar char="§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REMONDIS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60" y="144000"/>
            <a:ext cx="936000" cy="297010"/>
          </a:xfrm>
          <a:prstGeom prst="rect">
            <a:avLst/>
          </a:prstGeom>
        </p:spPr>
      </p:pic>
      <p:grpSp>
        <p:nvGrpSpPr>
          <p:cNvPr id="48" name="Regieanweisungen"/>
          <p:cNvGrpSpPr/>
          <p:nvPr/>
        </p:nvGrpSpPr>
        <p:grpSpPr>
          <a:xfrm>
            <a:off x="-2412001" y="-891480"/>
            <a:ext cx="15073201" cy="8217481"/>
            <a:chOff x="-2412001" y="-891480"/>
            <a:chExt cx="15073201" cy="8217481"/>
          </a:xfrm>
        </p:grpSpPr>
        <p:grpSp>
          <p:nvGrpSpPr>
            <p:cNvPr id="28" name="Regieanweisung"/>
            <p:cNvGrpSpPr/>
            <p:nvPr userDrawn="1"/>
          </p:nvGrpSpPr>
          <p:grpSpPr>
            <a:xfrm>
              <a:off x="-2412001" y="-891480"/>
              <a:ext cx="15073201" cy="8217481"/>
              <a:chOff x="-2412001" y="-891480"/>
              <a:chExt cx="15073201" cy="8217481"/>
            </a:xfrm>
          </p:grpSpPr>
          <p:sp>
            <p:nvSpPr>
              <p:cNvPr id="19" name="Regieanweisung"/>
              <p:cNvSpPr txBox="1"/>
              <p:nvPr userDrawn="1"/>
            </p:nvSpPr>
            <p:spPr bwMode="auto">
              <a:xfrm rot="10800000" flipH="1" flipV="1">
                <a:off x="504000" y="-468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Please note: the header is the footer 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&amp; section (per slide or for all slides) Insert // Text // Header &amp; Footer</a:t>
                </a:r>
              </a:p>
            </p:txBody>
          </p:sp>
          <p:sp>
            <p:nvSpPr>
              <p:cNvPr id="20" name="Regieanweisung"/>
              <p:cNvSpPr txBox="1"/>
              <p:nvPr userDrawn="1"/>
            </p:nvSpPr>
            <p:spPr bwMode="auto">
              <a:xfrm rot="10800000" flipH="1" flipV="1">
                <a:off x="504000" y="696600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0" baseline="0" dirty="0" smtClean="0">
                    <a:solidFill>
                      <a:schemeClr val="tx1"/>
                    </a:solidFill>
                    <a:latin typeface="+mn-lt"/>
                  </a:rPr>
                  <a:t>Please note: the footer is the date field, please do not adjust this via the slide master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0" baseline="0" dirty="0" smtClean="0">
                    <a:solidFill>
                      <a:schemeClr val="tx1"/>
                    </a:solidFill>
                    <a:latin typeface="+mn-lt"/>
                  </a:rPr>
                  <a:t>Use menu to adjust title of presentation (per slide or for all slides) Insert // Text // Header &amp; Footer</a:t>
                </a:r>
              </a:p>
            </p:txBody>
          </p:sp>
          <p:sp>
            <p:nvSpPr>
              <p:cNvPr id="21" name="Regieanweisung"/>
              <p:cNvSpPr txBox="1"/>
              <p:nvPr userDrawn="1"/>
            </p:nvSpPr>
            <p:spPr bwMode="auto">
              <a:xfrm rot="10800000" flipH="1" flipV="1">
                <a:off x="504000" y="-891480"/>
                <a:ext cx="111888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0" baseline="0" dirty="0" smtClean="0">
                    <a:solidFill>
                      <a:schemeClr val="tx1"/>
                    </a:solidFill>
                    <a:latin typeface="+mn-lt"/>
                  </a:rPr>
                  <a:t>Use menu to show guides: View / Show / add a tick next to Guides</a:t>
                </a:r>
              </a:p>
            </p:txBody>
          </p:sp>
          <p:sp>
            <p:nvSpPr>
              <p:cNvPr id="24" name="Regieanweisung"/>
              <p:cNvSpPr txBox="1"/>
              <p:nvPr userDrawn="1"/>
            </p:nvSpPr>
            <p:spPr bwMode="auto">
              <a:xfrm rot="10800000" flipH="1" flipV="1">
                <a:off x="-2412000" y="782638"/>
                <a:ext cx="2304000" cy="10175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return slide to original settings: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Reset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slide layout: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 Slides / Layout</a:t>
                </a:r>
              </a:p>
            </p:txBody>
          </p:sp>
          <p:sp>
            <p:nvSpPr>
              <p:cNvPr id="26" name="Regieanweisung"/>
              <p:cNvSpPr txBox="1"/>
              <p:nvPr userDrawn="1"/>
            </p:nvSpPr>
            <p:spPr bwMode="auto">
              <a:xfrm rot="10800000" flipH="1" flipV="1">
                <a:off x="-2412001" y="1800225"/>
                <a:ext cx="2304001" cy="12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Use menu to change level of text: 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Home // Paragraph //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baseline="0" dirty="0" smtClean="0">
                    <a:solidFill>
                      <a:schemeClr val="tx1"/>
                    </a:solidFill>
                    <a:latin typeface="+mn-lt"/>
                  </a:rPr>
                  <a:t>Increase List Level</a:t>
                </a: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0" baseline="0" dirty="0" smtClean="0">
                  <a:solidFill>
                    <a:schemeClr val="tx1"/>
                  </a:solidFill>
                  <a:latin typeface="+mn-lt"/>
                </a:endParaRPr>
              </a:p>
              <a:p>
                <a:pPr marL="162000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baseline="0" dirty="0" smtClean="0">
                    <a:solidFill>
                      <a:schemeClr val="tx1"/>
                    </a:solidFill>
                    <a:latin typeface="+mn-lt"/>
                  </a:rPr>
                  <a:t>Decrease List Level</a:t>
                </a:r>
              </a:p>
            </p:txBody>
          </p:sp>
          <p:sp>
            <p:nvSpPr>
              <p:cNvPr id="31" name="Regieanweisung"/>
              <p:cNvSpPr txBox="1"/>
              <p:nvPr userDrawn="1"/>
            </p:nvSpPr>
            <p:spPr bwMode="auto">
              <a:xfrm rot="10800000" flipH="1" flipV="1">
                <a:off x="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2" name="Regieanweisung"/>
              <p:cNvSpPr txBox="1"/>
              <p:nvPr userDrawn="1"/>
            </p:nvSpPr>
            <p:spPr bwMode="auto">
              <a:xfrm rot="10800000" flipH="1" flipV="1">
                <a:off x="11836800" y="-468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4" name="Regieanweisung"/>
              <p:cNvSpPr txBox="1"/>
              <p:nvPr userDrawn="1"/>
            </p:nvSpPr>
            <p:spPr bwMode="auto">
              <a:xfrm rot="10800000" flipH="1" flipV="1">
                <a:off x="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Title 15,74</a:t>
                </a:r>
              </a:p>
              <a:p>
                <a:pPr marL="0" marR="0" indent="0" algn="r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cm 01,20</a:t>
                </a:r>
              </a:p>
            </p:txBody>
          </p:sp>
          <p:sp>
            <p:nvSpPr>
              <p:cNvPr id="35" name="Regieanweisung"/>
              <p:cNvSpPr txBox="1"/>
              <p:nvPr userDrawn="1"/>
            </p:nvSpPr>
            <p:spPr bwMode="auto">
              <a:xfrm rot="10800000" flipH="1" flipV="1">
                <a:off x="11836800" y="6966001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15,74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32,68 cm</a:t>
                </a:r>
              </a:p>
            </p:txBody>
          </p:sp>
          <p:sp>
            <p:nvSpPr>
              <p:cNvPr id="36" name="Regieanweisung"/>
              <p:cNvSpPr txBox="1"/>
              <p:nvPr userDrawn="1"/>
            </p:nvSpPr>
            <p:spPr bwMode="auto">
              <a:xfrm rot="10800000" flipH="1" flipV="1">
                <a:off x="12301200" y="180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b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07,93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01,60 cm</a:t>
                </a:r>
              </a:p>
            </p:txBody>
          </p:sp>
          <p:sp>
            <p:nvSpPr>
              <p:cNvPr id="38" name="Regieanweisung"/>
              <p:cNvSpPr txBox="1"/>
              <p:nvPr userDrawn="1"/>
            </p:nvSpPr>
            <p:spPr bwMode="auto">
              <a:xfrm rot="10800000" flipH="1" flipV="1">
                <a:off x="12301200" y="8172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07,35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02,17 cm</a:t>
                </a:r>
              </a:p>
            </p:txBody>
          </p:sp>
          <p:sp>
            <p:nvSpPr>
              <p:cNvPr id="39" name="Regieanweisung"/>
              <p:cNvSpPr txBox="1"/>
              <p:nvPr userDrawn="1"/>
            </p:nvSpPr>
            <p:spPr bwMode="auto">
              <a:xfrm rot="10800000" flipH="1" flipV="1">
                <a:off x="12301200" y="6462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08,32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17,85 cm</a:t>
                </a:r>
              </a:p>
            </p:txBody>
          </p:sp>
          <p:sp>
            <p:nvSpPr>
              <p:cNvPr id="44" name="Regieanweisung"/>
              <p:cNvSpPr txBox="1"/>
              <p:nvPr userDrawn="1"/>
            </p:nvSpPr>
            <p:spPr bwMode="auto">
              <a:xfrm rot="10800000" flipH="1" flipV="1">
                <a:off x="12301200" y="1836000"/>
                <a:ext cx="360000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non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04,52 Title</a:t>
                </a:r>
              </a:p>
              <a:p>
                <a:pPr marL="0" marR="0" indent="0" algn="l" defTabSz="1043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0" baseline="0" dirty="0" smtClean="0">
                    <a:solidFill>
                      <a:schemeClr val="tx1"/>
                    </a:solidFill>
                    <a:latin typeface="+mn-lt"/>
                  </a:rPr>
                  <a:t>05,00 cm</a:t>
                </a:r>
              </a:p>
            </p:txBody>
          </p:sp>
        </p:grpSp>
        <p:grpSp>
          <p:nvGrpSpPr>
            <p:cNvPr id="29" name="Hilfslinien"/>
            <p:cNvGrpSpPr/>
            <p:nvPr userDrawn="1"/>
          </p:nvGrpSpPr>
          <p:grpSpPr>
            <a:xfrm>
              <a:off x="-468000" y="-504000"/>
              <a:ext cx="13129200" cy="7830000"/>
              <a:chOff x="-468000" y="-504000"/>
              <a:chExt cx="13129200" cy="7830000"/>
            </a:xfrm>
          </p:grpSpPr>
          <p:cxnSp>
            <p:nvCxnSpPr>
              <p:cNvPr id="8" name="Hilfslinie"/>
              <p:cNvCxnSpPr/>
              <p:nvPr userDrawn="1"/>
            </p:nvCxnSpPr>
            <p:spPr>
              <a:xfrm>
                <a:off x="431800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Hilfslinie"/>
              <p:cNvCxnSpPr/>
              <p:nvPr userDrawn="1"/>
            </p:nvCxnSpPr>
            <p:spPr>
              <a:xfrm>
                <a:off x="11763375" y="-468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Hilfslinie"/>
              <p:cNvCxnSpPr/>
              <p:nvPr userDrawn="1"/>
            </p:nvCxnSpPr>
            <p:spPr>
              <a:xfrm>
                <a:off x="432000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Hilfslinie"/>
              <p:cNvCxnSpPr/>
              <p:nvPr userDrawn="1"/>
            </p:nvCxnSpPr>
            <p:spPr>
              <a:xfrm>
                <a:off x="11763575" y="6966000"/>
                <a:ext cx="0" cy="36000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Hilfslinie"/>
              <p:cNvCxnSpPr/>
              <p:nvPr userDrawn="1"/>
            </p:nvCxnSpPr>
            <p:spPr>
              <a:xfrm>
                <a:off x="2497587" y="-504000"/>
                <a:ext cx="7200000" cy="0"/>
              </a:xfrm>
              <a:prstGeom prst="line">
                <a:avLst/>
              </a:prstGeom>
              <a:ln w="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Hilfslinie"/>
              <p:cNvCxnSpPr/>
              <p:nvPr userDrawn="1"/>
            </p:nvCxnSpPr>
            <p:spPr>
              <a:xfrm>
                <a:off x="12301200" y="57467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Hilfslinie"/>
              <p:cNvCxnSpPr/>
              <p:nvPr userDrawn="1"/>
            </p:nvCxnSpPr>
            <p:spPr>
              <a:xfrm>
                <a:off x="12301200" y="782638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Hilfslinie"/>
              <p:cNvCxnSpPr/>
              <p:nvPr userDrawn="1"/>
            </p:nvCxnSpPr>
            <p:spPr>
              <a:xfrm>
                <a:off x="123012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Hilfslinie"/>
              <p:cNvCxnSpPr/>
              <p:nvPr userDrawn="1"/>
            </p:nvCxnSpPr>
            <p:spPr>
              <a:xfrm>
                <a:off x="12301200" y="1800225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Hilfslinie"/>
              <p:cNvCxnSpPr/>
              <p:nvPr userDrawn="1"/>
            </p:nvCxnSpPr>
            <p:spPr>
              <a:xfrm>
                <a:off x="-468000" y="6426200"/>
                <a:ext cx="360000" cy="0"/>
              </a:xfrm>
              <a:prstGeom prst="line">
                <a:avLst/>
              </a:prstGeom>
              <a:ln w="0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266" name="Ebenen erhöhen"/>
            <p:cNvPicPr>
              <a:picLocks noChangeAspect="1" noChangeArrowheads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276872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" name="Ebenen verringern"/>
            <p:cNvPicPr>
              <a:picLocks noChangeAspect="1" noChangeArrowheads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000" y="2852936"/>
              <a:ext cx="5238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3" name="Headerlinie"/>
          <p:cNvCxnSpPr/>
          <p:nvPr/>
        </p:nvCxnSpPr>
        <p:spPr>
          <a:xfrm>
            <a:off x="0" y="576000"/>
            <a:ext cx="12193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782638"/>
            <a:ext cx="11329759" cy="93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Title 1</a:t>
            </a:r>
            <a:r>
              <a:rPr lang="en-US" baseline="30000" dirty="0" smtClean="0"/>
              <a:t>st </a:t>
            </a:r>
            <a:r>
              <a:rPr lang="en-US" dirty="0" smtClean="0"/>
              <a:t>line (two lines may also be used for long titles) </a:t>
            </a:r>
            <a:br>
              <a:rPr lang="en-US" dirty="0" smtClean="0"/>
            </a:br>
            <a:r>
              <a:rPr lang="en-US" dirty="0" smtClean="0"/>
              <a:t>This is a title 2</a:t>
            </a:r>
            <a:r>
              <a:rPr lang="en-US" baseline="30000" dirty="0" smtClean="0"/>
              <a:t>nd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800225"/>
            <a:ext cx="11329400" cy="4625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Use menu to add text // for lists and subtitles: Home // Paragraph // Increase List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1800" y="6570000"/>
            <a:ext cx="1132976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defRPr sz="700"/>
            </a:lvl2pPr>
            <a:lvl3pPr marL="0" indent="0">
              <a:spcBef>
                <a:spcPts val="0"/>
              </a:spcBef>
              <a:defRPr sz="700"/>
            </a:lvl3pPr>
            <a:lvl4pPr marL="0" indent="0">
              <a:spcBef>
                <a:spcPts val="0"/>
              </a:spcBef>
              <a:defRPr sz="700"/>
            </a:lvl4pPr>
            <a:lvl5pPr marL="0" indent="0">
              <a:spcBef>
                <a:spcPts val="0"/>
              </a:spcBef>
              <a:defRPr sz="700"/>
            </a:lvl5pPr>
            <a:lvl6pPr marL="0" indent="0">
              <a:spcBef>
                <a:spcPts val="0"/>
              </a:spcBef>
              <a:defRPr sz="700"/>
            </a:lvl6pPr>
            <a:lvl7pPr marL="0" indent="0">
              <a:spcBef>
                <a:spcPts val="0"/>
              </a:spcBef>
              <a:defRPr sz="700"/>
            </a:lvl7pPr>
            <a:lvl8pPr marL="0" indent="0">
              <a:spcBef>
                <a:spcPts val="0"/>
              </a:spcBef>
              <a:defRPr sz="700"/>
            </a:lvl8pPr>
            <a:lvl9pPr marL="0" indent="0">
              <a:spcBef>
                <a:spcPts val="0"/>
              </a:spcBef>
              <a:defRPr sz="700"/>
            </a:lvl9pPr>
          </a:lstStyle>
          <a:p>
            <a:r>
              <a:rPr lang="de-DE" smtClean="0"/>
              <a:t>2019-07 // REMONDIS SE &amp; Co. KG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4000" y="144000"/>
            <a:ext cx="9709200" cy="28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rgbClr val="393A4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defRPr sz="1400"/>
            </a:lvl2pPr>
            <a:lvl3pPr marL="0" indent="0">
              <a:spcBef>
                <a:spcPts val="0"/>
              </a:spcBef>
              <a:defRPr sz="1400"/>
            </a:lvl3pPr>
            <a:lvl4pPr marL="0" indent="0">
              <a:spcBef>
                <a:spcPts val="0"/>
              </a:spcBef>
              <a:defRPr sz="1400"/>
            </a:lvl4pPr>
            <a:lvl5pPr marL="0" indent="0">
              <a:spcBef>
                <a:spcPts val="0"/>
              </a:spcBef>
              <a:defRPr sz="1400"/>
            </a:lvl5pPr>
            <a:lvl6pPr marL="0" indent="0">
              <a:spcBef>
                <a:spcPts val="0"/>
              </a:spcBef>
              <a:defRPr sz="1400"/>
            </a:lvl6pPr>
            <a:lvl7pPr marL="0" indent="0">
              <a:spcBef>
                <a:spcPts val="0"/>
              </a:spcBef>
              <a:defRPr sz="1400"/>
            </a:lvl7pPr>
            <a:lvl8pPr marL="0" indent="0">
              <a:spcBef>
                <a:spcPts val="0"/>
              </a:spcBef>
              <a:defRPr sz="1400"/>
            </a:lvl8pPr>
            <a:lvl9pPr marL="0" indent="0">
              <a:spcBef>
                <a:spcPts val="0"/>
              </a:spcBef>
              <a:defRPr sz="1400"/>
            </a:lvl9pPr>
          </a:lstStyle>
          <a:p>
            <a:r>
              <a:rPr lang="en-US" smtClean="0"/>
              <a:t>//  The Lippe Plant – A centre promoting sustainable development // The REMONDIS Group</a:t>
            </a:r>
            <a:endParaRPr lang="en-US" dirty="0"/>
          </a:p>
        </p:txBody>
      </p:sp>
      <p:sp>
        <p:nvSpPr>
          <p:cNvPr id="37" name="Foliennummernplatzhalter 36"/>
          <p:cNvSpPr>
            <a:spLocks noGrp="1"/>
          </p:cNvSpPr>
          <p:nvPr>
            <p:ph type="sldNum" sz="quarter" idx="4"/>
          </p:nvPr>
        </p:nvSpPr>
        <p:spPr>
          <a:xfrm>
            <a:off x="431799" y="144000"/>
            <a:ext cx="288000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algn="l">
              <a:defRPr sz="1400">
                <a:solidFill>
                  <a:srgbClr val="393A42"/>
                </a:solidFill>
                <a:latin typeface="+mn-lt"/>
              </a:defRPr>
            </a:lvl1pPr>
            <a:lvl2pPr marL="0" algn="l">
              <a:defRPr sz="1400">
                <a:latin typeface="+mn-lt"/>
              </a:defRPr>
            </a:lvl2pPr>
            <a:lvl3pPr marL="0" algn="l">
              <a:defRPr sz="1400">
                <a:latin typeface="+mn-lt"/>
              </a:defRPr>
            </a:lvl3pPr>
            <a:lvl4pPr marL="0" algn="l">
              <a:defRPr sz="1400">
                <a:latin typeface="+mn-lt"/>
              </a:defRPr>
            </a:lvl4pPr>
            <a:lvl5pPr marL="0" algn="l">
              <a:defRPr sz="1400">
                <a:latin typeface="+mn-lt"/>
              </a:defRPr>
            </a:lvl5pPr>
            <a:lvl6pPr marL="0" algn="l">
              <a:defRPr sz="1400">
                <a:latin typeface="+mn-lt"/>
              </a:defRPr>
            </a:lvl6pPr>
            <a:lvl7pPr marL="0" algn="l">
              <a:defRPr sz="1400">
                <a:latin typeface="+mn-lt"/>
              </a:defRPr>
            </a:lvl7pPr>
            <a:lvl8pPr marL="0" algn="l">
              <a:defRPr sz="1400">
                <a:latin typeface="+mn-lt"/>
              </a:defRPr>
            </a:lvl8pPr>
            <a:lvl9pPr marL="0" algn="l">
              <a:defRPr sz="1400">
                <a:latin typeface="+mn-lt"/>
              </a:defRPr>
            </a:lvl9pPr>
          </a:lstStyle>
          <a:p>
            <a:fld id="{7C384019-1E38-41A5-ADB3-26839F45D5AE}" type="slidenum">
              <a:rPr lang="en-US" smtClean="0"/>
              <a:pPr/>
              <a:t>‹Nr.›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061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702" r:id="rId21"/>
  </p:sldLayoutIdLst>
  <p:timing>
    <p:tnLst>
      <p:par>
        <p:cTn id="1" dur="indefinite" restart="never" nodeType="tmRoot"/>
      </p:par>
    </p:tnLst>
  </p:timing>
  <p:hf hdr="0"/>
  <p:txStyles>
    <p:titleStyle>
      <a:lvl1pPr marL="0" indent="0" algn="l" defTabSz="914400" rtl="0" eaLnBrk="1" latinLnBrk="0" hangingPunct="1">
        <a:lnSpc>
          <a:spcPct val="107000"/>
        </a:lnSpc>
        <a:spcBef>
          <a:spcPts val="0"/>
        </a:spcBef>
        <a:buFont typeface="Arial" panose="020B0604020202020204" pitchFamily="34" charset="0"/>
        <a:buNone/>
        <a:defRPr sz="2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Clr>
          <a:srgbClr val="E2001A"/>
        </a:buClr>
        <a:buSzPct val="100000"/>
        <a:buFont typeface="Wingdings" panose="05000000000000000000" pitchFamily="2" charset="2"/>
        <a:buChar char="§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113000"/>
        </a:lnSpc>
        <a:spcBef>
          <a:spcPts val="0"/>
        </a:spcBef>
        <a:spcAft>
          <a:spcPts val="850"/>
        </a:spcAft>
        <a:buFont typeface="Arial Narrow" panose="020B0606020202030204" pitchFamily="34" charset="0"/>
        <a:buChar char="−"/>
        <a:tabLst>
          <a:tab pos="1440000" algn="l"/>
        </a:tabLst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2282"/>
          <a:stretch/>
        </p:blipFill>
        <p:spPr/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REMONDIS’ </a:t>
            </a:r>
            <a:r>
              <a:rPr lang="en-US" dirty="0" err="1"/>
              <a:t>Lippe</a:t>
            </a:r>
            <a:r>
              <a:rPr lang="en-US" dirty="0"/>
              <a:t> Plant.</a:t>
            </a:r>
            <a:br>
              <a:rPr lang="en-US" dirty="0"/>
            </a:br>
            <a:r>
              <a:rPr lang="en-US" dirty="0"/>
              <a:t>The home of recycled raw materials</a:t>
            </a:r>
            <a:endParaRPr lang="de-DE" dirty="0"/>
          </a:p>
        </p:txBody>
      </p:sp>
      <p:sp>
        <p:nvSpPr>
          <p:cNvPr id="8" name="Vertikaler Textplatzhalter 7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remondis-lippe-plant.com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7069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10</a:t>
            </a:fld>
            <a:endParaRPr lang="de-DE" dirty="0" smtClean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recycling centre with a perfect infrastructure</a:t>
            </a:r>
            <a:endParaRPr lang="en-GB" dirty="0"/>
          </a:p>
        </p:txBody>
      </p:sp>
      <p:sp>
        <p:nvSpPr>
          <p:cNvPr id="25" name="Rechteck 24"/>
          <p:cNvSpPr/>
          <p:nvPr/>
        </p:nvSpPr>
        <p:spPr>
          <a:xfrm>
            <a:off x="431800" y="1800225"/>
            <a:ext cx="11331575" cy="4652963"/>
          </a:xfrm>
          <a:prstGeom prst="rect">
            <a:avLst/>
          </a:prstGeom>
          <a:solidFill>
            <a:srgbClr val="DDDFE1"/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 smtClean="0">
              <a:solidFill>
                <a:schemeClr val="tx1"/>
              </a:solidFill>
            </a:endParaRPr>
          </a:p>
        </p:txBody>
      </p:sp>
      <p:sp>
        <p:nvSpPr>
          <p:cNvPr id="26" name="Inhaltsplatzhalter 5"/>
          <p:cNvSpPr>
            <a:spLocks noGrp="1"/>
          </p:cNvSpPr>
          <p:nvPr>
            <p:ph idx="1"/>
          </p:nvPr>
        </p:nvSpPr>
        <p:spPr>
          <a:xfrm>
            <a:off x="553371" y="1871783"/>
            <a:ext cx="3600000" cy="4437312"/>
          </a:xfrm>
          <a:noFill/>
        </p:spPr>
        <p:txBody>
          <a:bodyPr/>
          <a:lstStyle/>
          <a:p>
            <a:r>
              <a:rPr lang="en-GB" sz="2000" dirty="0" smtClean="0"/>
              <a:t>01 Main administration buildings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All of the Group’s national and international activities are coordinated from here</a:t>
            </a:r>
            <a:endParaRPr lang="en-GB" dirty="0"/>
          </a:p>
        </p:txBody>
      </p:sp>
      <p:sp>
        <p:nvSpPr>
          <p:cNvPr id="27" name="Inhaltsplatzhalter 3"/>
          <p:cNvSpPr txBox="1">
            <a:spLocks/>
          </p:cNvSpPr>
          <p:nvPr/>
        </p:nvSpPr>
        <p:spPr>
          <a:xfrm>
            <a:off x="4383113" y="1800225"/>
            <a:ext cx="3431725" cy="4626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" panose="020B0604020202020204" pitchFamily="34" charset="0"/>
              <a:buNone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Clr>
                <a:srgbClr val="E2001A"/>
              </a:buClr>
              <a:buSzPct val="100000"/>
              <a:buFont typeface="Wingdings" panose="05000000000000000000" pitchFamily="2" charset="2"/>
              <a:buChar char="§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8" name="Inhaltsplatzhalter 3"/>
          <p:cNvSpPr txBox="1">
            <a:spLocks/>
          </p:cNvSpPr>
          <p:nvPr/>
        </p:nvSpPr>
        <p:spPr>
          <a:xfrm>
            <a:off x="4297387" y="1800225"/>
            <a:ext cx="3431725" cy="4626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" panose="020B0604020202020204" pitchFamily="34" charset="0"/>
              <a:buNone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Clr>
                <a:srgbClr val="E2001A"/>
              </a:buClr>
              <a:buSzPct val="100000"/>
              <a:buFont typeface="Wingdings" panose="05000000000000000000" pitchFamily="2" charset="2"/>
              <a:buChar char="§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9" name="Inhaltsplatzhalter 5"/>
          <p:cNvSpPr txBox="1">
            <a:spLocks/>
          </p:cNvSpPr>
          <p:nvPr/>
        </p:nvSpPr>
        <p:spPr>
          <a:xfrm>
            <a:off x="4293377" y="1871783"/>
            <a:ext cx="3600000" cy="443731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" panose="020B0604020202020204" pitchFamily="34" charset="0"/>
              <a:buNone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Clr>
                <a:srgbClr val="E2001A"/>
              </a:buClr>
              <a:buSzPct val="100000"/>
              <a:buFont typeface="Wingdings" panose="05000000000000000000" pitchFamily="2" charset="2"/>
              <a:buChar char="§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02 Water tower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 water tower is 51 metres high and has enough space to store 300m³ of drinking water and 300m³ of raw water </a:t>
            </a:r>
            <a:endParaRPr lang="en-GB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875" y="2311210"/>
            <a:ext cx="3276000" cy="2184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63" y="2311210"/>
            <a:ext cx="3276000" cy="2182635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19" y="5909749"/>
            <a:ext cx="565559" cy="36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51" y="5712421"/>
            <a:ext cx="143240" cy="540000"/>
          </a:xfrm>
          <a:prstGeom prst="rect">
            <a:avLst/>
          </a:prstGeom>
        </p:spPr>
      </p:pic>
      <p:cxnSp>
        <p:nvCxnSpPr>
          <p:cNvPr id="35" name="Gerade Verbindung mit Pfeil 34"/>
          <p:cNvCxnSpPr/>
          <p:nvPr/>
        </p:nvCxnSpPr>
        <p:spPr>
          <a:xfrm>
            <a:off x="8194029" y="6237312"/>
            <a:ext cx="3433540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4297387" y="6236857"/>
            <a:ext cx="3433540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574430" y="6235947"/>
            <a:ext cx="3433540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nhaltsplatzhalter 5"/>
          <p:cNvSpPr txBox="1">
            <a:spLocks/>
          </p:cNvSpPr>
          <p:nvPr/>
        </p:nvSpPr>
        <p:spPr>
          <a:xfrm>
            <a:off x="8163375" y="1871783"/>
            <a:ext cx="3838868" cy="443731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" panose="020B0604020202020204" pitchFamily="34" charset="0"/>
              <a:buNone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Clr>
                <a:srgbClr val="E2001A"/>
              </a:buClr>
              <a:buSzPct val="100000"/>
              <a:buFont typeface="Wingdings" panose="05000000000000000000" pitchFamily="2" charset="2"/>
              <a:buChar char="§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850"/>
              </a:spcAft>
              <a:buFont typeface="Arial Narrow" panose="020B0606020202030204" pitchFamily="34" charset="0"/>
              <a:buChar char="−"/>
              <a:tabLst>
                <a:tab pos="1440000" algn="l"/>
              </a:tabLst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03 Plant security &amp; fire station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Top priority is given to safety &amp; security </a:t>
            </a:r>
            <a:br>
              <a:rPr lang="en-GB" dirty="0" smtClean="0"/>
            </a:br>
            <a:r>
              <a:rPr lang="en-GB" dirty="0" smtClean="0"/>
              <a:t>at the Lippe Plant. From the checks on </a:t>
            </a:r>
            <a:br>
              <a:rPr lang="en-GB" dirty="0" smtClean="0"/>
            </a:br>
            <a:r>
              <a:rPr lang="en-GB" dirty="0" smtClean="0"/>
              <a:t>the incoming materials, to the protection provided by the site’s own fire brigade </a:t>
            </a:r>
            <a:endParaRPr lang="en-GB" dirty="0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92" y="6052975"/>
            <a:ext cx="1077971" cy="216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0" y="2326216"/>
            <a:ext cx="3275856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04 Metal slag processing</a:t>
            </a:r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11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slag &amp; spent refractories from producing high-grade steel / spent refractories from the copper industry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high-grade steel &amp; </a:t>
            </a:r>
            <a:br>
              <a:rPr lang="en-GB" dirty="0" smtClean="0"/>
            </a:br>
            <a:r>
              <a:rPr lang="en-GB" dirty="0" smtClean="0"/>
              <a:t>non-ferrous metal granulate *</a:t>
            </a:r>
          </a:p>
          <a:p>
            <a:pPr lvl="1"/>
            <a:r>
              <a:rPr lang="en-GB" b="1" dirty="0" smtClean="0"/>
              <a:t>Use:</a:t>
            </a:r>
            <a:r>
              <a:rPr lang="en-GB" dirty="0" smtClean="0"/>
              <a:t> a raw material for producing high-grade steel and copper products</a:t>
            </a:r>
          </a:p>
          <a:p>
            <a:endParaRPr lang="en-GB" dirty="0"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b="6855"/>
          <a:stretch>
            <a:fillRect/>
          </a:stretch>
        </p:blipFill>
        <p:spPr/>
      </p:pic>
      <p:sp>
        <p:nvSpPr>
          <p:cNvPr id="9" name="Textfeld 8"/>
          <p:cNvSpPr txBox="1"/>
          <p:nvPr/>
        </p:nvSpPr>
        <p:spPr>
          <a:xfrm>
            <a:off x="8512937" y="6093296"/>
            <a:ext cx="293830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1"/>
            <a:r>
              <a:rPr lang="de-DE" sz="1000" dirty="0" smtClean="0"/>
              <a:t>* </a:t>
            </a:r>
            <a:r>
              <a:rPr lang="en-US" sz="1000" dirty="0"/>
              <a:t>Most recycled materials are returned to the original customers</a:t>
            </a:r>
            <a:endParaRPr lang="de-DE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51" y="6103318"/>
            <a:ext cx="540000" cy="360000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>
            <a:off x="43253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0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05 </a:t>
            </a:r>
            <a:r>
              <a:rPr lang="en-US" dirty="0"/>
              <a:t>Disposal of high </a:t>
            </a:r>
            <a:r>
              <a:rPr lang="en-US" dirty="0" smtClean="0"/>
              <a:t>risk animal </a:t>
            </a:r>
            <a:r>
              <a:rPr lang="en-US" dirty="0"/>
              <a:t>by-products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12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abattoir by-products, fallen animals from farms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refuse-derived fuel, fat</a:t>
            </a:r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fat for producing biodiesel, fuel for thermal treatment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t="14657" r="2442" b="5241"/>
          <a:stretch/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9" y="6121904"/>
            <a:ext cx="1261908" cy="360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43253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9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06 </a:t>
            </a:r>
            <a:r>
              <a:rPr lang="en-US" dirty="0"/>
              <a:t>Treatment of organic </a:t>
            </a:r>
            <a:r>
              <a:rPr lang="en-US" dirty="0" smtClean="0"/>
              <a:t>waste (</a:t>
            </a:r>
            <a:r>
              <a:rPr lang="en-US" dirty="0"/>
              <a:t>incl. earthworks)</a:t>
            </a:r>
            <a:endParaRPr lang="de-DE" dirty="0">
              <a:solidFill>
                <a:srgbClr val="E2001A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13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plant &amp; tree cuttings from gardens / parks, contents of organic waste bins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compost products – RETERRA brand // energy (electricity, process steam)</a:t>
            </a:r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e.g. as an organic NPK fertiliser, soil improver, plant substrate, mulch substrate, soil </a:t>
            </a:r>
            <a:br>
              <a:rPr lang="en-GB" dirty="0" smtClean="0"/>
            </a:br>
            <a:r>
              <a:rPr lang="en-GB" dirty="0" smtClean="0"/>
              <a:t>cover // fed into the grid to supply electricity as well as to cover the facility’s own needs 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1" r="10057" b="274"/>
          <a:stretch/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43" y="6127719"/>
            <a:ext cx="1207251" cy="360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55245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2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07 Production of biodiesel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14</a:t>
            </a:fld>
            <a:endParaRPr lang="de-DE" dirty="0" smtClean="0"/>
          </a:p>
        </p:txBody>
      </p:sp>
      <p:sp>
        <p:nvSpPr>
          <p:cNvPr id="9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vegetable &amp; animal fats, old cooking fats </a:t>
            </a:r>
            <a:br>
              <a:rPr lang="en-GB" dirty="0" smtClean="0"/>
            </a:br>
            <a:r>
              <a:rPr lang="en-GB" sz="1600" dirty="0" smtClean="0"/>
              <a:t>(plus other auxiliary materials and raw materials)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ecoMotion® biodiesel, glycerine, fertiliser, bio heating oil</a:t>
            </a:r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biodiesel is e.g. used by mineral oil companies to meet the statutory greenhouse gas quota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 b="12795"/>
          <a:stretch>
            <a:fillRect/>
          </a:stretch>
        </p:blipFill>
        <p:spPr/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43" y="6094434"/>
            <a:ext cx="954916" cy="360000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>
            <a:off x="43253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6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08 Production of binding agents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15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FGD gypsum, chemical gypsum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additives &amp; binding agents – RADDIBIN brand</a:t>
            </a:r>
            <a:endParaRPr lang="en-GB" baseline="30000" dirty="0" smtClean="0"/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the gypsum-based products are processed into liquid screed and porous concrete, fertilisers and cement as well as materials used in dentistry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107"/>
          <a:stretch>
            <a:fillRect/>
          </a:stretch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7" y="5926066"/>
            <a:ext cx="688993" cy="540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55245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4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09 Production of sodium aluminate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16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sodium aluminate solutions, acids, filter cake, sludge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sodium aluminate from the ALUMIN product family</a:t>
            </a:r>
            <a:endParaRPr lang="en-GB" baseline="30000" dirty="0" smtClean="0"/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as an extremely pure specialty chemical in sewage treatment plants, the chemicals industry and construction chemicals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2554" r="-372" b="15382"/>
          <a:stretch/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51" y="6106066"/>
            <a:ext cx="752538" cy="360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43253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28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10 Production of white minerals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17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incl. ALUMIN and other high quality raw materials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the white mineral CASUL</a:t>
            </a:r>
            <a:endParaRPr lang="en-GB" baseline="30000" dirty="0" smtClean="0"/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raw material for the paint industry (organic dispersion paint / CASUBLANCA® brand), paper industry (refining high quality paper) &amp; construction chemicals (liquid plaster)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107"/>
          <a:stretch>
            <a:fillRect/>
          </a:stretch>
        </p:blipFill>
        <p:spPr/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9114" r="3748"/>
          <a:stretch/>
        </p:blipFill>
        <p:spPr>
          <a:xfrm>
            <a:off x="3361283" y="5238568"/>
            <a:ext cx="1522421" cy="11519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19" y="6106637"/>
            <a:ext cx="684916" cy="360000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>
            <a:off x="43253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9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11 Fluidised-bed power station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18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refuse-derived fuel such as sterilised meat paste, animal meal, waste from the chemical &amp; pharmaceutical industries, sewage sludge etc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energy (electricity, process steam &amp; compressed air)</a:t>
            </a:r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supplies energy to the production facilities at the Lippe Plant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107"/>
          <a:stretch>
            <a:fillRect/>
          </a:stretch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42" y="5845925"/>
            <a:ext cx="810820" cy="612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43253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12 Transfer centre for medical waste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19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dirty="0" smtClean="0"/>
              <a:t>A modern logistics centre for storing, transhipping &amp; treating waste</a:t>
            </a:r>
          </a:p>
          <a:p>
            <a:pPr lvl="1"/>
            <a:r>
              <a:rPr lang="en-GB" dirty="0" smtClean="0"/>
              <a:t>It has a very large storage area to compensate for possible shutdowns or malfunctions at the treatment facilities that the centre works with </a:t>
            </a:r>
          </a:p>
          <a:p>
            <a:pPr lvl="1"/>
            <a:r>
              <a:rPr lang="en-GB" dirty="0" smtClean="0"/>
              <a:t>Guarantees waste can always be collected from the customers whenever required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107"/>
          <a:stretch>
            <a:fillRect/>
          </a:stretch>
        </p:blipFill>
        <p:spPr/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9" y="6077172"/>
            <a:ext cx="2041915" cy="396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55245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54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166784" y="1019321"/>
            <a:ext cx="979888" cy="763020"/>
            <a:chOff x="719998" y="2160018"/>
            <a:chExt cx="979888" cy="763020"/>
          </a:xfrm>
          <a:solidFill>
            <a:schemeClr val="bg1"/>
          </a:solidFill>
        </p:grpSpPr>
        <p:sp>
          <p:nvSpPr>
            <p:cNvPr id="12" name="object 26"/>
            <p:cNvSpPr/>
            <p:nvPr/>
          </p:nvSpPr>
          <p:spPr>
            <a:xfrm>
              <a:off x="1305284" y="2173911"/>
              <a:ext cx="104139" cy="127000"/>
            </a:xfrm>
            <a:custGeom>
              <a:avLst/>
              <a:gdLst/>
              <a:ahLst/>
              <a:cxnLst/>
              <a:rect l="l" t="t" r="r" b="b"/>
              <a:pathLst>
                <a:path w="104140" h="127000">
                  <a:moveTo>
                    <a:pt x="52006" y="0"/>
                  </a:moveTo>
                  <a:lnTo>
                    <a:pt x="31761" y="4973"/>
                  </a:lnTo>
                  <a:lnTo>
                    <a:pt x="15230" y="18538"/>
                  </a:lnTo>
                  <a:lnTo>
                    <a:pt x="4086" y="38661"/>
                  </a:lnTo>
                  <a:lnTo>
                    <a:pt x="0" y="63309"/>
                  </a:lnTo>
                  <a:lnTo>
                    <a:pt x="4086" y="87962"/>
                  </a:lnTo>
                  <a:lnTo>
                    <a:pt x="15230" y="108099"/>
                  </a:lnTo>
                  <a:lnTo>
                    <a:pt x="31761" y="121677"/>
                  </a:lnTo>
                  <a:lnTo>
                    <a:pt x="52006" y="126657"/>
                  </a:lnTo>
                  <a:lnTo>
                    <a:pt x="72251" y="121677"/>
                  </a:lnTo>
                  <a:lnTo>
                    <a:pt x="88782" y="108099"/>
                  </a:lnTo>
                  <a:lnTo>
                    <a:pt x="99926" y="87962"/>
                  </a:lnTo>
                  <a:lnTo>
                    <a:pt x="104012" y="63309"/>
                  </a:lnTo>
                  <a:lnTo>
                    <a:pt x="99926" y="38661"/>
                  </a:lnTo>
                  <a:lnTo>
                    <a:pt x="88782" y="18538"/>
                  </a:lnTo>
                  <a:lnTo>
                    <a:pt x="72251" y="4973"/>
                  </a:lnTo>
                  <a:lnTo>
                    <a:pt x="5200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13" name="object 27"/>
            <p:cNvSpPr/>
            <p:nvPr/>
          </p:nvSpPr>
          <p:spPr>
            <a:xfrm>
              <a:off x="1241437" y="2321007"/>
              <a:ext cx="231775" cy="601980"/>
            </a:xfrm>
            <a:custGeom>
              <a:avLst/>
              <a:gdLst/>
              <a:ahLst/>
              <a:cxnLst/>
              <a:rect l="l" t="t" r="r" b="b"/>
              <a:pathLst>
                <a:path w="231775" h="601980">
                  <a:moveTo>
                    <a:pt x="177457" y="355600"/>
                  </a:moveTo>
                  <a:lnTo>
                    <a:pt x="53873" y="355600"/>
                  </a:lnTo>
                  <a:lnTo>
                    <a:pt x="71437" y="601408"/>
                  </a:lnTo>
                  <a:lnTo>
                    <a:pt x="160020" y="601408"/>
                  </a:lnTo>
                  <a:lnTo>
                    <a:pt x="177457" y="355600"/>
                  </a:lnTo>
                  <a:close/>
                </a:path>
                <a:path w="231775" h="601980">
                  <a:moveTo>
                    <a:pt x="185420" y="0"/>
                  </a:moveTo>
                  <a:lnTo>
                    <a:pt x="175107" y="990"/>
                  </a:lnTo>
                  <a:lnTo>
                    <a:pt x="47190" y="990"/>
                  </a:lnTo>
                  <a:lnTo>
                    <a:pt x="31229" y="18656"/>
                  </a:lnTo>
                  <a:lnTo>
                    <a:pt x="30073" y="26238"/>
                  </a:lnTo>
                  <a:lnTo>
                    <a:pt x="0" y="355600"/>
                  </a:lnTo>
                  <a:lnTo>
                    <a:pt x="231711" y="355600"/>
                  </a:lnTo>
                  <a:lnTo>
                    <a:pt x="203022" y="27736"/>
                  </a:lnTo>
                  <a:lnTo>
                    <a:pt x="201803" y="18846"/>
                  </a:lnTo>
                  <a:lnTo>
                    <a:pt x="186281" y="990"/>
                  </a:lnTo>
                  <a:lnTo>
                    <a:pt x="175107" y="990"/>
                  </a:lnTo>
                  <a:lnTo>
                    <a:pt x="186192" y="889"/>
                  </a:lnTo>
                  <a:lnTo>
                    <a:pt x="18542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14" name="object 28"/>
            <p:cNvSpPr/>
            <p:nvPr/>
          </p:nvSpPr>
          <p:spPr>
            <a:xfrm>
              <a:off x="1004906" y="2160018"/>
              <a:ext cx="106045" cy="128905"/>
            </a:xfrm>
            <a:custGeom>
              <a:avLst/>
              <a:gdLst/>
              <a:ahLst/>
              <a:cxnLst/>
              <a:rect l="l" t="t" r="r" b="b"/>
              <a:pathLst>
                <a:path w="106044" h="128905">
                  <a:moveTo>
                    <a:pt x="52895" y="0"/>
                  </a:moveTo>
                  <a:lnTo>
                    <a:pt x="32307" y="5061"/>
                  </a:lnTo>
                  <a:lnTo>
                    <a:pt x="15494" y="18867"/>
                  </a:lnTo>
                  <a:lnTo>
                    <a:pt x="4157" y="39353"/>
                  </a:lnTo>
                  <a:lnTo>
                    <a:pt x="0" y="64452"/>
                  </a:lnTo>
                  <a:lnTo>
                    <a:pt x="4157" y="89515"/>
                  </a:lnTo>
                  <a:lnTo>
                    <a:pt x="15494" y="109981"/>
                  </a:lnTo>
                  <a:lnTo>
                    <a:pt x="32307" y="123781"/>
                  </a:lnTo>
                  <a:lnTo>
                    <a:pt x="52895" y="128841"/>
                  </a:lnTo>
                  <a:lnTo>
                    <a:pt x="73483" y="123781"/>
                  </a:lnTo>
                  <a:lnTo>
                    <a:pt x="90297" y="109981"/>
                  </a:lnTo>
                  <a:lnTo>
                    <a:pt x="101633" y="89515"/>
                  </a:lnTo>
                  <a:lnTo>
                    <a:pt x="105791" y="64452"/>
                  </a:lnTo>
                  <a:lnTo>
                    <a:pt x="101633" y="39353"/>
                  </a:lnTo>
                  <a:lnTo>
                    <a:pt x="90297" y="18867"/>
                  </a:lnTo>
                  <a:lnTo>
                    <a:pt x="73483" y="5061"/>
                  </a:lnTo>
                  <a:lnTo>
                    <a:pt x="5289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15" name="object 29"/>
            <p:cNvSpPr/>
            <p:nvPr/>
          </p:nvSpPr>
          <p:spPr>
            <a:xfrm>
              <a:off x="938128" y="2311427"/>
              <a:ext cx="240029" cy="610870"/>
            </a:xfrm>
            <a:custGeom>
              <a:avLst/>
              <a:gdLst/>
              <a:ahLst/>
              <a:cxnLst/>
              <a:rect l="l" t="t" r="r" b="b"/>
              <a:pathLst>
                <a:path w="240030" h="610869">
                  <a:moveTo>
                    <a:pt x="198843" y="281292"/>
                  </a:moveTo>
                  <a:lnTo>
                    <a:pt x="40500" y="281292"/>
                  </a:lnTo>
                  <a:lnTo>
                    <a:pt x="63753" y="610743"/>
                  </a:lnTo>
                  <a:lnTo>
                    <a:pt x="175590" y="610743"/>
                  </a:lnTo>
                  <a:lnTo>
                    <a:pt x="198843" y="281292"/>
                  </a:lnTo>
                  <a:close/>
                </a:path>
                <a:path w="240030" h="610869">
                  <a:moveTo>
                    <a:pt x="184416" y="0"/>
                  </a:moveTo>
                  <a:lnTo>
                    <a:pt x="54940" y="0"/>
                  </a:lnTo>
                  <a:lnTo>
                    <a:pt x="39138" y="627"/>
                  </a:lnTo>
                  <a:lnTo>
                    <a:pt x="5422" y="27499"/>
                  </a:lnTo>
                  <a:lnTo>
                    <a:pt x="0" y="281292"/>
                  </a:lnTo>
                  <a:lnTo>
                    <a:pt x="239344" y="281292"/>
                  </a:lnTo>
                  <a:lnTo>
                    <a:pt x="239436" y="50409"/>
                  </a:lnTo>
                  <a:lnTo>
                    <a:pt x="239671" y="40073"/>
                  </a:lnTo>
                  <a:lnTo>
                    <a:pt x="213123" y="6638"/>
                  </a:lnTo>
                  <a:lnTo>
                    <a:pt x="188847" y="333"/>
                  </a:lnTo>
                  <a:lnTo>
                    <a:pt x="1844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16" name="object 30"/>
            <p:cNvSpPr/>
            <p:nvPr/>
          </p:nvSpPr>
          <p:spPr>
            <a:xfrm>
              <a:off x="1586732" y="2423471"/>
              <a:ext cx="69215" cy="84455"/>
            </a:xfrm>
            <a:custGeom>
              <a:avLst/>
              <a:gdLst/>
              <a:ahLst/>
              <a:cxnLst/>
              <a:rect l="l" t="t" r="r" b="b"/>
              <a:pathLst>
                <a:path w="69214" h="84455">
                  <a:moveTo>
                    <a:pt x="34607" y="0"/>
                  </a:moveTo>
                  <a:lnTo>
                    <a:pt x="21136" y="3314"/>
                  </a:lnTo>
                  <a:lnTo>
                    <a:pt x="10136" y="12350"/>
                  </a:lnTo>
                  <a:lnTo>
                    <a:pt x="2719" y="25749"/>
                  </a:lnTo>
                  <a:lnTo>
                    <a:pt x="0" y="42151"/>
                  </a:lnTo>
                  <a:lnTo>
                    <a:pt x="2719" y="58565"/>
                  </a:lnTo>
                  <a:lnTo>
                    <a:pt x="10136" y="71967"/>
                  </a:lnTo>
                  <a:lnTo>
                    <a:pt x="21136" y="81002"/>
                  </a:lnTo>
                  <a:lnTo>
                    <a:pt x="34607" y="84315"/>
                  </a:lnTo>
                  <a:lnTo>
                    <a:pt x="48078" y="81002"/>
                  </a:lnTo>
                  <a:lnTo>
                    <a:pt x="59078" y="71967"/>
                  </a:lnTo>
                  <a:lnTo>
                    <a:pt x="66495" y="58565"/>
                  </a:lnTo>
                  <a:lnTo>
                    <a:pt x="69214" y="42151"/>
                  </a:lnTo>
                  <a:lnTo>
                    <a:pt x="66495" y="25749"/>
                  </a:lnTo>
                  <a:lnTo>
                    <a:pt x="59078" y="12350"/>
                  </a:lnTo>
                  <a:lnTo>
                    <a:pt x="48078" y="3314"/>
                  </a:lnTo>
                  <a:lnTo>
                    <a:pt x="3460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17" name="object 31"/>
            <p:cNvSpPr/>
            <p:nvPr/>
          </p:nvSpPr>
          <p:spPr>
            <a:xfrm>
              <a:off x="1543041" y="2522524"/>
              <a:ext cx="156845" cy="400050"/>
            </a:xfrm>
            <a:custGeom>
              <a:avLst/>
              <a:gdLst/>
              <a:ahLst/>
              <a:cxnLst/>
              <a:rect l="l" t="t" r="r" b="b"/>
              <a:pathLst>
                <a:path w="156844" h="400050">
                  <a:moveTo>
                    <a:pt x="130098" y="184073"/>
                  </a:moveTo>
                  <a:lnTo>
                    <a:pt x="26492" y="184073"/>
                  </a:lnTo>
                  <a:lnTo>
                    <a:pt x="41706" y="399618"/>
                  </a:lnTo>
                  <a:lnTo>
                    <a:pt x="114884" y="399618"/>
                  </a:lnTo>
                  <a:lnTo>
                    <a:pt x="130098" y="184073"/>
                  </a:lnTo>
                  <a:close/>
                </a:path>
                <a:path w="156844" h="400050">
                  <a:moveTo>
                    <a:pt x="120662" y="0"/>
                  </a:moveTo>
                  <a:lnTo>
                    <a:pt x="35941" y="0"/>
                  </a:lnTo>
                  <a:lnTo>
                    <a:pt x="25604" y="403"/>
                  </a:lnTo>
                  <a:lnTo>
                    <a:pt x="51" y="33002"/>
                  </a:lnTo>
                  <a:lnTo>
                    <a:pt x="0" y="184073"/>
                  </a:lnTo>
                  <a:lnTo>
                    <a:pt x="156603" y="184073"/>
                  </a:lnTo>
                  <a:lnTo>
                    <a:pt x="156664" y="33002"/>
                  </a:lnTo>
                  <a:lnTo>
                    <a:pt x="156819" y="26235"/>
                  </a:lnTo>
                  <a:lnTo>
                    <a:pt x="123561" y="216"/>
                  </a:lnTo>
                  <a:lnTo>
                    <a:pt x="12066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18" name="object 32"/>
            <p:cNvSpPr/>
            <p:nvPr/>
          </p:nvSpPr>
          <p:spPr>
            <a:xfrm>
              <a:off x="762138" y="2428411"/>
              <a:ext cx="69215" cy="83820"/>
            </a:xfrm>
            <a:custGeom>
              <a:avLst/>
              <a:gdLst/>
              <a:ahLst/>
              <a:cxnLst/>
              <a:rect l="l" t="t" r="r" b="b"/>
              <a:pathLst>
                <a:path w="69215" h="83819">
                  <a:moveTo>
                    <a:pt x="34328" y="0"/>
                  </a:moveTo>
                  <a:lnTo>
                    <a:pt x="20965" y="3283"/>
                  </a:lnTo>
                  <a:lnTo>
                    <a:pt x="10053" y="12239"/>
                  </a:lnTo>
                  <a:lnTo>
                    <a:pt x="2697" y="25524"/>
                  </a:lnTo>
                  <a:lnTo>
                    <a:pt x="0" y="41795"/>
                  </a:lnTo>
                  <a:lnTo>
                    <a:pt x="2697" y="58070"/>
                  </a:lnTo>
                  <a:lnTo>
                    <a:pt x="10053" y="71364"/>
                  </a:lnTo>
                  <a:lnTo>
                    <a:pt x="20965" y="80329"/>
                  </a:lnTo>
                  <a:lnTo>
                    <a:pt x="34328" y="83616"/>
                  </a:lnTo>
                  <a:lnTo>
                    <a:pt x="47691" y="80329"/>
                  </a:lnTo>
                  <a:lnTo>
                    <a:pt x="58602" y="71364"/>
                  </a:lnTo>
                  <a:lnTo>
                    <a:pt x="65958" y="58070"/>
                  </a:lnTo>
                  <a:lnTo>
                    <a:pt x="68656" y="41795"/>
                  </a:lnTo>
                  <a:lnTo>
                    <a:pt x="65958" y="25524"/>
                  </a:lnTo>
                  <a:lnTo>
                    <a:pt x="58602" y="12239"/>
                  </a:lnTo>
                  <a:lnTo>
                    <a:pt x="47691" y="3283"/>
                  </a:lnTo>
                  <a:lnTo>
                    <a:pt x="343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19" name="object 33"/>
            <p:cNvSpPr/>
            <p:nvPr/>
          </p:nvSpPr>
          <p:spPr>
            <a:xfrm>
              <a:off x="719998" y="2525528"/>
              <a:ext cx="153035" cy="397510"/>
            </a:xfrm>
            <a:custGeom>
              <a:avLst/>
              <a:gdLst/>
              <a:ahLst/>
              <a:cxnLst/>
              <a:rect l="l" t="t" r="r" b="b"/>
              <a:pathLst>
                <a:path w="153034" h="397510">
                  <a:moveTo>
                    <a:pt x="117132" y="234696"/>
                  </a:moveTo>
                  <a:lnTo>
                    <a:pt x="35560" y="234696"/>
                  </a:lnTo>
                  <a:lnTo>
                    <a:pt x="47155" y="396938"/>
                  </a:lnTo>
                  <a:lnTo>
                    <a:pt x="105613" y="396938"/>
                  </a:lnTo>
                  <a:lnTo>
                    <a:pt x="117132" y="234696"/>
                  </a:lnTo>
                  <a:close/>
                </a:path>
                <a:path w="153034" h="397510">
                  <a:moveTo>
                    <a:pt x="122389" y="0"/>
                  </a:moveTo>
                  <a:lnTo>
                    <a:pt x="115570" y="660"/>
                  </a:lnTo>
                  <a:lnTo>
                    <a:pt x="31135" y="660"/>
                  </a:lnTo>
                  <a:lnTo>
                    <a:pt x="25590" y="6819"/>
                  </a:lnTo>
                  <a:lnTo>
                    <a:pt x="20612" y="12293"/>
                  </a:lnTo>
                  <a:lnTo>
                    <a:pt x="19850" y="17310"/>
                  </a:lnTo>
                  <a:lnTo>
                    <a:pt x="0" y="234696"/>
                  </a:lnTo>
                  <a:lnTo>
                    <a:pt x="152933" y="234696"/>
                  </a:lnTo>
                  <a:lnTo>
                    <a:pt x="133997" y="18300"/>
                  </a:lnTo>
                  <a:lnTo>
                    <a:pt x="133197" y="12420"/>
                  </a:lnTo>
                  <a:lnTo>
                    <a:pt x="122964" y="660"/>
                  </a:lnTo>
                  <a:lnTo>
                    <a:pt x="115570" y="660"/>
                  </a:lnTo>
                  <a:lnTo>
                    <a:pt x="122898" y="584"/>
                  </a:lnTo>
                  <a:lnTo>
                    <a:pt x="12238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</p:grpSp>
      <p:sp>
        <p:nvSpPr>
          <p:cNvPr id="21" name="object 7"/>
          <p:cNvSpPr/>
          <p:nvPr/>
        </p:nvSpPr>
        <p:spPr>
          <a:xfrm>
            <a:off x="3991889" y="1252801"/>
            <a:ext cx="742879" cy="847284"/>
          </a:xfrm>
          <a:custGeom>
            <a:avLst/>
            <a:gdLst/>
            <a:ahLst/>
            <a:cxnLst/>
            <a:rect l="l" t="t" r="r" b="b"/>
            <a:pathLst>
              <a:path w="587375" h="669925">
                <a:moveTo>
                  <a:pt x="119938" y="72745"/>
                </a:moveTo>
                <a:lnTo>
                  <a:pt x="73309" y="82237"/>
                </a:lnTo>
                <a:lnTo>
                  <a:pt x="35204" y="107967"/>
                </a:lnTo>
                <a:lnTo>
                  <a:pt x="9482" y="146077"/>
                </a:lnTo>
                <a:lnTo>
                  <a:pt x="0" y="192709"/>
                </a:lnTo>
                <a:lnTo>
                  <a:pt x="0" y="496633"/>
                </a:lnTo>
                <a:lnTo>
                  <a:pt x="9482" y="543276"/>
                </a:lnTo>
                <a:lnTo>
                  <a:pt x="35204" y="581385"/>
                </a:lnTo>
                <a:lnTo>
                  <a:pt x="73309" y="607109"/>
                </a:lnTo>
                <a:lnTo>
                  <a:pt x="119938" y="616597"/>
                </a:lnTo>
                <a:lnTo>
                  <a:pt x="246481" y="616597"/>
                </a:lnTo>
                <a:lnTo>
                  <a:pt x="246481" y="666953"/>
                </a:lnTo>
                <a:lnTo>
                  <a:pt x="250850" y="669531"/>
                </a:lnTo>
                <a:lnTo>
                  <a:pt x="385775" y="594817"/>
                </a:lnTo>
                <a:lnTo>
                  <a:pt x="385787" y="589927"/>
                </a:lnTo>
                <a:lnTo>
                  <a:pt x="341719" y="564756"/>
                </a:lnTo>
                <a:lnTo>
                  <a:pt x="119938" y="564756"/>
                </a:lnTo>
                <a:lnTo>
                  <a:pt x="106287" y="563375"/>
                </a:lnTo>
                <a:lnTo>
                  <a:pt x="71856" y="544728"/>
                </a:lnTo>
                <a:lnTo>
                  <a:pt x="53209" y="510286"/>
                </a:lnTo>
                <a:lnTo>
                  <a:pt x="51828" y="496633"/>
                </a:lnTo>
                <a:lnTo>
                  <a:pt x="51914" y="146077"/>
                </a:lnTo>
                <a:lnTo>
                  <a:pt x="63481" y="108982"/>
                </a:lnTo>
                <a:lnTo>
                  <a:pt x="93559" y="84164"/>
                </a:lnTo>
                <a:lnTo>
                  <a:pt x="119938" y="78790"/>
                </a:lnTo>
                <a:lnTo>
                  <a:pt x="119938" y="72745"/>
                </a:lnTo>
                <a:close/>
              </a:path>
              <a:path w="587375" h="669925">
                <a:moveTo>
                  <a:pt x="563210" y="104749"/>
                </a:moveTo>
                <a:lnTo>
                  <a:pt x="467245" y="104749"/>
                </a:lnTo>
                <a:lnTo>
                  <a:pt x="480898" y="106145"/>
                </a:lnTo>
                <a:lnTo>
                  <a:pt x="493629" y="110121"/>
                </a:lnTo>
                <a:lnTo>
                  <a:pt x="523702" y="134935"/>
                </a:lnTo>
                <a:lnTo>
                  <a:pt x="535368" y="172885"/>
                </a:lnTo>
                <a:lnTo>
                  <a:pt x="535282" y="523440"/>
                </a:lnTo>
                <a:lnTo>
                  <a:pt x="523702" y="560541"/>
                </a:lnTo>
                <a:lnTo>
                  <a:pt x="493629" y="585355"/>
                </a:lnTo>
                <a:lnTo>
                  <a:pt x="467245" y="590727"/>
                </a:lnTo>
                <a:lnTo>
                  <a:pt x="467245" y="596772"/>
                </a:lnTo>
                <a:lnTo>
                  <a:pt x="513879" y="587281"/>
                </a:lnTo>
                <a:lnTo>
                  <a:pt x="551992" y="561551"/>
                </a:lnTo>
                <a:lnTo>
                  <a:pt x="577723" y="523440"/>
                </a:lnTo>
                <a:lnTo>
                  <a:pt x="587209" y="476808"/>
                </a:lnTo>
                <a:lnTo>
                  <a:pt x="587209" y="172885"/>
                </a:lnTo>
                <a:lnTo>
                  <a:pt x="577723" y="126246"/>
                </a:lnTo>
                <a:lnTo>
                  <a:pt x="563210" y="104749"/>
                </a:lnTo>
                <a:close/>
              </a:path>
              <a:path w="587375" h="669925">
                <a:moveTo>
                  <a:pt x="250837" y="512851"/>
                </a:moveTo>
                <a:lnTo>
                  <a:pt x="246481" y="515378"/>
                </a:lnTo>
                <a:lnTo>
                  <a:pt x="246481" y="564756"/>
                </a:lnTo>
                <a:lnTo>
                  <a:pt x="341719" y="564756"/>
                </a:lnTo>
                <a:lnTo>
                  <a:pt x="250837" y="512851"/>
                </a:lnTo>
                <a:close/>
              </a:path>
              <a:path w="587375" h="669925">
                <a:moveTo>
                  <a:pt x="223964" y="186613"/>
                </a:moveTo>
                <a:lnTo>
                  <a:pt x="111569" y="186613"/>
                </a:lnTo>
                <a:lnTo>
                  <a:pt x="111569" y="477519"/>
                </a:lnTo>
                <a:lnTo>
                  <a:pt x="172389" y="477519"/>
                </a:lnTo>
                <a:lnTo>
                  <a:pt x="172389" y="357047"/>
                </a:lnTo>
                <a:lnTo>
                  <a:pt x="280683" y="357047"/>
                </a:lnTo>
                <a:lnTo>
                  <a:pt x="269444" y="344458"/>
                </a:lnTo>
                <a:lnTo>
                  <a:pt x="251920" y="337141"/>
                </a:lnTo>
                <a:lnTo>
                  <a:pt x="238061" y="334886"/>
                </a:lnTo>
                <a:lnTo>
                  <a:pt x="238061" y="334086"/>
                </a:lnTo>
                <a:lnTo>
                  <a:pt x="263156" y="325440"/>
                </a:lnTo>
                <a:lnTo>
                  <a:pt x="277268" y="312331"/>
                </a:lnTo>
                <a:lnTo>
                  <a:pt x="172389" y="312331"/>
                </a:lnTo>
                <a:lnTo>
                  <a:pt x="172389" y="231343"/>
                </a:lnTo>
                <a:lnTo>
                  <a:pt x="287460" y="231343"/>
                </a:lnTo>
                <a:lnTo>
                  <a:pt x="287258" y="229958"/>
                </a:lnTo>
                <a:lnTo>
                  <a:pt x="273577" y="206105"/>
                </a:lnTo>
                <a:lnTo>
                  <a:pt x="252114" y="191543"/>
                </a:lnTo>
                <a:lnTo>
                  <a:pt x="223964" y="186613"/>
                </a:lnTo>
                <a:close/>
              </a:path>
              <a:path w="587375" h="669925">
                <a:moveTo>
                  <a:pt x="280683" y="357047"/>
                </a:moveTo>
                <a:lnTo>
                  <a:pt x="188099" y="357047"/>
                </a:lnTo>
                <a:lnTo>
                  <a:pt x="214620" y="362186"/>
                </a:lnTo>
                <a:lnTo>
                  <a:pt x="227385" y="376091"/>
                </a:lnTo>
                <a:lnTo>
                  <a:pt x="231385" y="396492"/>
                </a:lnTo>
                <a:lnTo>
                  <a:pt x="231522" y="411574"/>
                </a:lnTo>
                <a:lnTo>
                  <a:pt x="231527" y="437230"/>
                </a:lnTo>
                <a:lnTo>
                  <a:pt x="231816" y="449762"/>
                </a:lnTo>
                <a:lnTo>
                  <a:pt x="233656" y="463883"/>
                </a:lnTo>
                <a:lnTo>
                  <a:pt x="238061" y="477519"/>
                </a:lnTo>
                <a:lnTo>
                  <a:pt x="297700" y="477519"/>
                </a:lnTo>
                <a:lnTo>
                  <a:pt x="294252" y="461680"/>
                </a:lnTo>
                <a:lnTo>
                  <a:pt x="292163" y="437230"/>
                </a:lnTo>
                <a:lnTo>
                  <a:pt x="291132" y="411574"/>
                </a:lnTo>
                <a:lnTo>
                  <a:pt x="290855" y="392112"/>
                </a:lnTo>
                <a:lnTo>
                  <a:pt x="284476" y="361296"/>
                </a:lnTo>
                <a:lnTo>
                  <a:pt x="280683" y="357047"/>
                </a:lnTo>
                <a:close/>
              </a:path>
              <a:path w="587375" h="669925">
                <a:moveTo>
                  <a:pt x="493560" y="186613"/>
                </a:moveTo>
                <a:lnTo>
                  <a:pt x="334797" y="186613"/>
                </a:lnTo>
                <a:lnTo>
                  <a:pt x="334797" y="477519"/>
                </a:lnTo>
                <a:lnTo>
                  <a:pt x="496773" y="477519"/>
                </a:lnTo>
                <a:lnTo>
                  <a:pt x="496773" y="432815"/>
                </a:lnTo>
                <a:lnTo>
                  <a:pt x="395643" y="432815"/>
                </a:lnTo>
                <a:lnTo>
                  <a:pt x="395643" y="347789"/>
                </a:lnTo>
                <a:lnTo>
                  <a:pt x="485889" y="347789"/>
                </a:lnTo>
                <a:lnTo>
                  <a:pt x="485889" y="303060"/>
                </a:lnTo>
                <a:lnTo>
                  <a:pt x="395643" y="303060"/>
                </a:lnTo>
                <a:lnTo>
                  <a:pt x="395643" y="231343"/>
                </a:lnTo>
                <a:lnTo>
                  <a:pt x="493560" y="231343"/>
                </a:lnTo>
                <a:lnTo>
                  <a:pt x="493560" y="186613"/>
                </a:lnTo>
                <a:close/>
              </a:path>
              <a:path w="587375" h="669925">
                <a:moveTo>
                  <a:pt x="287460" y="231343"/>
                </a:moveTo>
                <a:lnTo>
                  <a:pt x="199389" y="231343"/>
                </a:lnTo>
                <a:lnTo>
                  <a:pt x="212395" y="233412"/>
                </a:lnTo>
                <a:lnTo>
                  <a:pt x="222149" y="240052"/>
                </a:lnTo>
                <a:lnTo>
                  <a:pt x="228277" y="251906"/>
                </a:lnTo>
                <a:lnTo>
                  <a:pt x="230403" y="269620"/>
                </a:lnTo>
                <a:lnTo>
                  <a:pt x="228956" y="284111"/>
                </a:lnTo>
                <a:lnTo>
                  <a:pt x="223959" y="297924"/>
                </a:lnTo>
                <a:lnTo>
                  <a:pt x="214431" y="308263"/>
                </a:lnTo>
                <a:lnTo>
                  <a:pt x="199389" y="312331"/>
                </a:lnTo>
                <a:lnTo>
                  <a:pt x="277268" y="312331"/>
                </a:lnTo>
                <a:lnTo>
                  <a:pt x="279868" y="309916"/>
                </a:lnTo>
                <a:lnTo>
                  <a:pt x="289176" y="288646"/>
                </a:lnTo>
                <a:lnTo>
                  <a:pt x="292061" y="262762"/>
                </a:lnTo>
                <a:lnTo>
                  <a:pt x="287460" y="231343"/>
                </a:lnTo>
                <a:close/>
              </a:path>
              <a:path w="587375" h="669925">
                <a:moveTo>
                  <a:pt x="336334" y="0"/>
                </a:moveTo>
                <a:lnTo>
                  <a:pt x="201434" y="74701"/>
                </a:lnTo>
                <a:lnTo>
                  <a:pt x="201396" y="79590"/>
                </a:lnTo>
                <a:lnTo>
                  <a:pt x="336372" y="156667"/>
                </a:lnTo>
                <a:lnTo>
                  <a:pt x="340702" y="154139"/>
                </a:lnTo>
                <a:lnTo>
                  <a:pt x="340702" y="104749"/>
                </a:lnTo>
                <a:lnTo>
                  <a:pt x="563210" y="104749"/>
                </a:lnTo>
                <a:lnTo>
                  <a:pt x="551992" y="88133"/>
                </a:lnTo>
                <a:lnTo>
                  <a:pt x="513879" y="62405"/>
                </a:lnTo>
                <a:lnTo>
                  <a:pt x="467245" y="52920"/>
                </a:lnTo>
                <a:lnTo>
                  <a:pt x="340702" y="52920"/>
                </a:lnTo>
                <a:lnTo>
                  <a:pt x="340702" y="2565"/>
                </a:lnTo>
                <a:lnTo>
                  <a:pt x="33633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sz="1600" dirty="0">
              <a:latin typeface="+mj-lt"/>
            </a:endParaRPr>
          </a:p>
        </p:txBody>
      </p:sp>
      <p:sp>
        <p:nvSpPr>
          <p:cNvPr id="22" name="object 8"/>
          <p:cNvSpPr txBox="1"/>
          <p:nvPr/>
        </p:nvSpPr>
        <p:spPr>
          <a:xfrm>
            <a:off x="3991407" y="2142381"/>
            <a:ext cx="924388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spc="-2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R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e</a:t>
            </a:r>
            <a:r>
              <a:rPr lang="en-GB" sz="1600" spc="2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c</a:t>
            </a:r>
            <a:r>
              <a:rPr lang="en-GB" sz="1600" spc="-2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y</a:t>
            </a:r>
            <a:r>
              <a:rPr lang="en-GB" sz="1600" spc="-1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c</a:t>
            </a:r>
            <a:r>
              <a:rPr lang="en-GB" sz="1600" spc="-2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l</a:t>
            </a:r>
            <a:r>
              <a:rPr lang="en-GB" sz="1600" spc="-1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i</a:t>
            </a:r>
            <a:r>
              <a:rPr lang="en-GB" sz="1600" spc="-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n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g</a:t>
            </a:r>
            <a:endParaRPr lang="en-GB" sz="1600" dirty="0">
              <a:solidFill>
                <a:schemeClr val="bg1"/>
              </a:solidFill>
              <a:latin typeface="+mj-lt"/>
              <a:cs typeface="Frutiger LT Pro 57 Condensed"/>
            </a:endParaRPr>
          </a:p>
        </p:txBody>
      </p:sp>
      <p:sp>
        <p:nvSpPr>
          <p:cNvPr id="24" name="object 9"/>
          <p:cNvSpPr/>
          <p:nvPr/>
        </p:nvSpPr>
        <p:spPr>
          <a:xfrm>
            <a:off x="7581166" y="1392273"/>
            <a:ext cx="722262" cy="646773"/>
          </a:xfrm>
          <a:custGeom>
            <a:avLst/>
            <a:gdLst/>
            <a:ahLst/>
            <a:cxnLst/>
            <a:rect l="l" t="t" r="r" b="b"/>
            <a:pathLst>
              <a:path w="716915" h="641985">
                <a:moveTo>
                  <a:pt x="294131" y="0"/>
                </a:moveTo>
                <a:lnTo>
                  <a:pt x="271297" y="36410"/>
                </a:lnTo>
                <a:lnTo>
                  <a:pt x="239485" y="88796"/>
                </a:lnTo>
                <a:lnTo>
                  <a:pt x="213441" y="133673"/>
                </a:lnTo>
                <a:lnTo>
                  <a:pt x="184299" y="186318"/>
                </a:lnTo>
                <a:lnTo>
                  <a:pt x="154806" y="243215"/>
                </a:lnTo>
                <a:lnTo>
                  <a:pt x="127708" y="300847"/>
                </a:lnTo>
                <a:lnTo>
                  <a:pt x="105751" y="355699"/>
                </a:lnTo>
                <a:lnTo>
                  <a:pt x="91681" y="404253"/>
                </a:lnTo>
                <a:lnTo>
                  <a:pt x="0" y="404253"/>
                </a:lnTo>
                <a:lnTo>
                  <a:pt x="0" y="457136"/>
                </a:lnTo>
                <a:lnTo>
                  <a:pt x="89026" y="457136"/>
                </a:lnTo>
                <a:lnTo>
                  <a:pt x="98179" y="500024"/>
                </a:lnTo>
                <a:lnTo>
                  <a:pt x="115754" y="539125"/>
                </a:lnTo>
                <a:lnTo>
                  <a:pt x="140728" y="573414"/>
                </a:lnTo>
                <a:lnTo>
                  <a:pt x="172077" y="601866"/>
                </a:lnTo>
                <a:lnTo>
                  <a:pt x="208777" y="623457"/>
                </a:lnTo>
                <a:lnTo>
                  <a:pt x="249803" y="637163"/>
                </a:lnTo>
                <a:lnTo>
                  <a:pt x="294131" y="641959"/>
                </a:lnTo>
                <a:lnTo>
                  <a:pt x="338459" y="637163"/>
                </a:lnTo>
                <a:lnTo>
                  <a:pt x="379484" y="623457"/>
                </a:lnTo>
                <a:lnTo>
                  <a:pt x="416182" y="601866"/>
                </a:lnTo>
                <a:lnTo>
                  <a:pt x="431322" y="588124"/>
                </a:lnTo>
                <a:lnTo>
                  <a:pt x="294131" y="588124"/>
                </a:lnTo>
                <a:lnTo>
                  <a:pt x="246025" y="580343"/>
                </a:lnTo>
                <a:lnTo>
                  <a:pt x="204203" y="558687"/>
                </a:lnTo>
                <a:lnTo>
                  <a:pt x="171198" y="525683"/>
                </a:lnTo>
                <a:lnTo>
                  <a:pt x="149539" y="483861"/>
                </a:lnTo>
                <a:lnTo>
                  <a:pt x="141757" y="435749"/>
                </a:lnTo>
                <a:lnTo>
                  <a:pt x="147206" y="401827"/>
                </a:lnTo>
                <a:lnTo>
                  <a:pt x="161993" y="357918"/>
                </a:lnTo>
                <a:lnTo>
                  <a:pt x="183779" y="307274"/>
                </a:lnTo>
                <a:lnTo>
                  <a:pt x="210225" y="253146"/>
                </a:lnTo>
                <a:lnTo>
                  <a:pt x="238992" y="198784"/>
                </a:lnTo>
                <a:lnTo>
                  <a:pt x="267740" y="147439"/>
                </a:lnTo>
                <a:lnTo>
                  <a:pt x="294131" y="102361"/>
                </a:lnTo>
                <a:lnTo>
                  <a:pt x="356639" y="102361"/>
                </a:lnTo>
                <a:lnTo>
                  <a:pt x="348765" y="88796"/>
                </a:lnTo>
                <a:lnTo>
                  <a:pt x="328560" y="55203"/>
                </a:lnTo>
                <a:lnTo>
                  <a:pt x="316941" y="36410"/>
                </a:lnTo>
                <a:lnTo>
                  <a:pt x="294131" y="0"/>
                </a:lnTo>
                <a:close/>
              </a:path>
              <a:path w="716915" h="641985">
                <a:moveTo>
                  <a:pt x="499236" y="457136"/>
                </a:moveTo>
                <a:lnTo>
                  <a:pt x="444804" y="457136"/>
                </a:lnTo>
                <a:lnTo>
                  <a:pt x="432492" y="499132"/>
                </a:lnTo>
                <a:lnTo>
                  <a:pt x="409357" y="535164"/>
                </a:lnTo>
                <a:lnTo>
                  <a:pt x="377311" y="563296"/>
                </a:lnTo>
                <a:lnTo>
                  <a:pt x="338265" y="581594"/>
                </a:lnTo>
                <a:lnTo>
                  <a:pt x="294131" y="588124"/>
                </a:lnTo>
                <a:lnTo>
                  <a:pt x="431322" y="588124"/>
                </a:lnTo>
                <a:lnTo>
                  <a:pt x="447530" y="573414"/>
                </a:lnTo>
                <a:lnTo>
                  <a:pt x="472504" y="539125"/>
                </a:lnTo>
                <a:lnTo>
                  <a:pt x="490080" y="500024"/>
                </a:lnTo>
                <a:lnTo>
                  <a:pt x="499236" y="457136"/>
                </a:lnTo>
                <a:close/>
              </a:path>
              <a:path w="716915" h="641985">
                <a:moveTo>
                  <a:pt x="570179" y="351332"/>
                </a:moveTo>
                <a:lnTo>
                  <a:pt x="565454" y="353885"/>
                </a:lnTo>
                <a:lnTo>
                  <a:pt x="565454" y="404253"/>
                </a:lnTo>
                <a:lnTo>
                  <a:pt x="287172" y="404253"/>
                </a:lnTo>
                <a:lnTo>
                  <a:pt x="287172" y="457136"/>
                </a:lnTo>
                <a:lnTo>
                  <a:pt x="565454" y="457136"/>
                </a:lnTo>
                <a:lnTo>
                  <a:pt x="565454" y="508495"/>
                </a:lnTo>
                <a:lnTo>
                  <a:pt x="570217" y="511111"/>
                </a:lnTo>
                <a:lnTo>
                  <a:pt x="716572" y="434924"/>
                </a:lnTo>
                <a:lnTo>
                  <a:pt x="716597" y="429920"/>
                </a:lnTo>
                <a:lnTo>
                  <a:pt x="570179" y="351332"/>
                </a:lnTo>
                <a:close/>
              </a:path>
              <a:path w="716915" h="641985">
                <a:moveTo>
                  <a:pt x="356639" y="102361"/>
                </a:moveTo>
                <a:lnTo>
                  <a:pt x="294131" y="102361"/>
                </a:lnTo>
                <a:lnTo>
                  <a:pt x="316802" y="140977"/>
                </a:lnTo>
                <a:lnTo>
                  <a:pt x="341468" y="184614"/>
                </a:lnTo>
                <a:lnTo>
                  <a:pt x="366612" y="231163"/>
                </a:lnTo>
                <a:lnTo>
                  <a:pt x="390715" y="278512"/>
                </a:lnTo>
                <a:lnTo>
                  <a:pt x="412260" y="324551"/>
                </a:lnTo>
                <a:lnTo>
                  <a:pt x="429729" y="367168"/>
                </a:lnTo>
                <a:lnTo>
                  <a:pt x="441604" y="404253"/>
                </a:lnTo>
                <a:lnTo>
                  <a:pt x="496557" y="404253"/>
                </a:lnTo>
                <a:lnTo>
                  <a:pt x="482492" y="355699"/>
                </a:lnTo>
                <a:lnTo>
                  <a:pt x="460539" y="300847"/>
                </a:lnTo>
                <a:lnTo>
                  <a:pt x="433444" y="243215"/>
                </a:lnTo>
                <a:lnTo>
                  <a:pt x="403953" y="186318"/>
                </a:lnTo>
                <a:lnTo>
                  <a:pt x="374812" y="133673"/>
                </a:lnTo>
                <a:lnTo>
                  <a:pt x="356639" y="10236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sz="1600" dirty="0">
              <a:latin typeface="+mj-lt"/>
            </a:endParaRPr>
          </a:p>
        </p:txBody>
      </p:sp>
      <p:sp>
        <p:nvSpPr>
          <p:cNvPr id="25" name="object 10"/>
          <p:cNvSpPr txBox="1"/>
          <p:nvPr/>
        </p:nvSpPr>
        <p:spPr>
          <a:xfrm>
            <a:off x="7624712" y="2142381"/>
            <a:ext cx="665924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spc="-3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W</a:t>
            </a:r>
            <a:r>
              <a:rPr lang="en-GB" sz="1600" spc="-1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a</a:t>
            </a:r>
            <a:r>
              <a:rPr lang="en-GB" sz="1600" spc="-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ss</a:t>
            </a:r>
            <a:r>
              <a:rPr lang="en-GB" sz="1600" spc="-1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e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r</a:t>
            </a:r>
            <a:endParaRPr lang="en-GB" sz="1600" dirty="0">
              <a:solidFill>
                <a:schemeClr val="bg1"/>
              </a:solidFill>
              <a:latin typeface="+mj-lt"/>
              <a:cs typeface="Frutiger LT Pro 57 Condensed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5730275" y="1325813"/>
            <a:ext cx="695954" cy="753758"/>
            <a:chOff x="5889835" y="1449016"/>
            <a:chExt cx="573405" cy="621030"/>
          </a:xfrm>
        </p:grpSpPr>
        <p:sp>
          <p:nvSpPr>
            <p:cNvPr id="27" name="object 11"/>
            <p:cNvSpPr/>
            <p:nvPr/>
          </p:nvSpPr>
          <p:spPr>
            <a:xfrm>
              <a:off x="5889835" y="1449016"/>
              <a:ext cx="573405" cy="621030"/>
            </a:xfrm>
            <a:custGeom>
              <a:avLst/>
              <a:gdLst/>
              <a:ahLst/>
              <a:cxnLst/>
              <a:rect l="l" t="t" r="r" b="b"/>
              <a:pathLst>
                <a:path w="573404" h="621030">
                  <a:moveTo>
                    <a:pt x="270179" y="0"/>
                  </a:moveTo>
                  <a:lnTo>
                    <a:pt x="265544" y="2565"/>
                  </a:lnTo>
                  <a:lnTo>
                    <a:pt x="265544" y="48907"/>
                  </a:lnTo>
                  <a:lnTo>
                    <a:pt x="217400" y="56562"/>
                  </a:lnTo>
                  <a:lnTo>
                    <a:pt x="172255" y="71890"/>
                  </a:lnTo>
                  <a:lnTo>
                    <a:pt x="130823" y="94183"/>
                  </a:lnTo>
                  <a:lnTo>
                    <a:pt x="93813" y="122731"/>
                  </a:lnTo>
                  <a:lnTo>
                    <a:pt x="61937" y="156826"/>
                  </a:lnTo>
                  <a:lnTo>
                    <a:pt x="35906" y="195757"/>
                  </a:lnTo>
                  <a:lnTo>
                    <a:pt x="16432" y="238816"/>
                  </a:lnTo>
                  <a:lnTo>
                    <a:pt x="4226" y="285293"/>
                  </a:lnTo>
                  <a:lnTo>
                    <a:pt x="0" y="334479"/>
                  </a:lnTo>
                  <a:lnTo>
                    <a:pt x="3755" y="380875"/>
                  </a:lnTo>
                  <a:lnTo>
                    <a:pt x="14625" y="424909"/>
                  </a:lnTo>
                  <a:lnTo>
                    <a:pt x="32016" y="465989"/>
                  </a:lnTo>
                  <a:lnTo>
                    <a:pt x="55334" y="503519"/>
                  </a:lnTo>
                  <a:lnTo>
                    <a:pt x="83983" y="536906"/>
                  </a:lnTo>
                  <a:lnTo>
                    <a:pt x="117370" y="565556"/>
                  </a:lnTo>
                  <a:lnTo>
                    <a:pt x="154901" y="588873"/>
                  </a:lnTo>
                  <a:lnTo>
                    <a:pt x="195980" y="606264"/>
                  </a:lnTo>
                  <a:lnTo>
                    <a:pt x="240015" y="617134"/>
                  </a:lnTo>
                  <a:lnTo>
                    <a:pt x="286410" y="620890"/>
                  </a:lnTo>
                  <a:lnTo>
                    <a:pt x="332805" y="617134"/>
                  </a:lnTo>
                  <a:lnTo>
                    <a:pt x="376840" y="606264"/>
                  </a:lnTo>
                  <a:lnTo>
                    <a:pt x="417919" y="588873"/>
                  </a:lnTo>
                  <a:lnTo>
                    <a:pt x="451157" y="568223"/>
                  </a:lnTo>
                  <a:lnTo>
                    <a:pt x="286410" y="568223"/>
                  </a:lnTo>
                  <a:lnTo>
                    <a:pt x="239360" y="563466"/>
                  </a:lnTo>
                  <a:lnTo>
                    <a:pt x="195509" y="549826"/>
                  </a:lnTo>
                  <a:lnTo>
                    <a:pt x="155806" y="528250"/>
                  </a:lnTo>
                  <a:lnTo>
                    <a:pt x="121197" y="499686"/>
                  </a:lnTo>
                  <a:lnTo>
                    <a:pt x="92630" y="465079"/>
                  </a:lnTo>
                  <a:lnTo>
                    <a:pt x="71053" y="425378"/>
                  </a:lnTo>
                  <a:lnTo>
                    <a:pt x="57411" y="381529"/>
                  </a:lnTo>
                  <a:lnTo>
                    <a:pt x="52654" y="334479"/>
                  </a:lnTo>
                  <a:lnTo>
                    <a:pt x="58194" y="283778"/>
                  </a:lnTo>
                  <a:lnTo>
                    <a:pt x="74019" y="236914"/>
                  </a:lnTo>
                  <a:lnTo>
                    <a:pt x="98931" y="195077"/>
                  </a:lnTo>
                  <a:lnTo>
                    <a:pt x="131736" y="159457"/>
                  </a:lnTo>
                  <a:lnTo>
                    <a:pt x="171237" y="131242"/>
                  </a:lnTo>
                  <a:lnTo>
                    <a:pt x="216238" y="111624"/>
                  </a:lnTo>
                  <a:lnTo>
                    <a:pt x="265544" y="101790"/>
                  </a:lnTo>
                  <a:lnTo>
                    <a:pt x="371648" y="101790"/>
                  </a:lnTo>
                  <a:lnTo>
                    <a:pt x="413346" y="79387"/>
                  </a:lnTo>
                  <a:lnTo>
                    <a:pt x="413334" y="74510"/>
                  </a:lnTo>
                  <a:lnTo>
                    <a:pt x="270179" y="0"/>
                  </a:lnTo>
                  <a:close/>
                </a:path>
                <a:path w="573404" h="621030">
                  <a:moveTo>
                    <a:pt x="501827" y="145719"/>
                  </a:moveTo>
                  <a:lnTo>
                    <a:pt x="462229" y="180441"/>
                  </a:lnTo>
                  <a:lnTo>
                    <a:pt x="487042" y="214502"/>
                  </a:lnTo>
                  <a:lnTo>
                    <a:pt x="505202" y="252160"/>
                  </a:lnTo>
                  <a:lnTo>
                    <a:pt x="516357" y="292468"/>
                  </a:lnTo>
                  <a:lnTo>
                    <a:pt x="520153" y="334479"/>
                  </a:lnTo>
                  <a:lnTo>
                    <a:pt x="515396" y="381529"/>
                  </a:lnTo>
                  <a:lnTo>
                    <a:pt x="501756" y="425378"/>
                  </a:lnTo>
                  <a:lnTo>
                    <a:pt x="480181" y="465079"/>
                  </a:lnTo>
                  <a:lnTo>
                    <a:pt x="451616" y="499686"/>
                  </a:lnTo>
                  <a:lnTo>
                    <a:pt x="417010" y="528250"/>
                  </a:lnTo>
                  <a:lnTo>
                    <a:pt x="377309" y="549826"/>
                  </a:lnTo>
                  <a:lnTo>
                    <a:pt x="333460" y="563466"/>
                  </a:lnTo>
                  <a:lnTo>
                    <a:pt x="286410" y="568223"/>
                  </a:lnTo>
                  <a:lnTo>
                    <a:pt x="451157" y="568223"/>
                  </a:lnTo>
                  <a:lnTo>
                    <a:pt x="488837" y="536906"/>
                  </a:lnTo>
                  <a:lnTo>
                    <a:pt x="517486" y="503519"/>
                  </a:lnTo>
                  <a:lnTo>
                    <a:pt x="540803" y="465989"/>
                  </a:lnTo>
                  <a:lnTo>
                    <a:pt x="558194" y="424909"/>
                  </a:lnTo>
                  <a:lnTo>
                    <a:pt x="569065" y="380875"/>
                  </a:lnTo>
                  <a:lnTo>
                    <a:pt x="572820" y="334479"/>
                  </a:lnTo>
                  <a:lnTo>
                    <a:pt x="568166" y="282999"/>
                  </a:lnTo>
                  <a:lnTo>
                    <a:pt x="554493" y="233608"/>
                  </a:lnTo>
                  <a:lnTo>
                    <a:pt x="532235" y="187463"/>
                  </a:lnTo>
                  <a:lnTo>
                    <a:pt x="501827" y="145719"/>
                  </a:lnTo>
                  <a:close/>
                </a:path>
                <a:path w="573404" h="621030">
                  <a:moveTo>
                    <a:pt x="371648" y="101790"/>
                  </a:moveTo>
                  <a:lnTo>
                    <a:pt x="265544" y="101790"/>
                  </a:lnTo>
                  <a:lnTo>
                    <a:pt x="265557" y="153758"/>
                  </a:lnTo>
                  <a:lnTo>
                    <a:pt x="270167" y="156273"/>
                  </a:lnTo>
                  <a:lnTo>
                    <a:pt x="371648" y="10179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600" dirty="0">
                <a:latin typeface="+mj-lt"/>
              </a:endParaRPr>
            </a:p>
          </p:txBody>
        </p:sp>
        <p:sp>
          <p:nvSpPr>
            <p:cNvPr id="28" name="object 12"/>
            <p:cNvSpPr/>
            <p:nvPr/>
          </p:nvSpPr>
          <p:spPr>
            <a:xfrm>
              <a:off x="6106953" y="1711941"/>
              <a:ext cx="139065" cy="139065"/>
            </a:xfrm>
            <a:custGeom>
              <a:avLst/>
              <a:gdLst/>
              <a:ahLst/>
              <a:cxnLst/>
              <a:rect l="l" t="t" r="r" b="b"/>
              <a:pathLst>
                <a:path w="139064" h="139064">
                  <a:moveTo>
                    <a:pt x="0" y="138582"/>
                  </a:moveTo>
                  <a:lnTo>
                    <a:pt x="138582" y="138582"/>
                  </a:lnTo>
                  <a:lnTo>
                    <a:pt x="138582" y="0"/>
                  </a:lnTo>
                  <a:lnTo>
                    <a:pt x="0" y="0"/>
                  </a:lnTo>
                  <a:lnTo>
                    <a:pt x="0" y="138582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600" dirty="0">
                <a:latin typeface="+mj-lt"/>
              </a:endParaRPr>
            </a:p>
          </p:txBody>
        </p:sp>
      </p:grpSp>
      <p:sp>
        <p:nvSpPr>
          <p:cNvPr id="29" name="object 13"/>
          <p:cNvSpPr txBox="1"/>
          <p:nvPr/>
        </p:nvSpPr>
        <p:spPr>
          <a:xfrm>
            <a:off x="5810944" y="2142381"/>
            <a:ext cx="669594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S</a:t>
            </a:r>
            <a:r>
              <a:rPr lang="en-GB" sz="1600" spc="-1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e</a:t>
            </a:r>
            <a:r>
              <a:rPr lang="en-GB" sz="1600" spc="3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r</a:t>
            </a:r>
            <a:r>
              <a:rPr lang="en-GB" sz="1600" spc="-1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v</a:t>
            </a:r>
            <a:r>
              <a:rPr lang="en-GB" sz="1600" spc="-2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i</a:t>
            </a:r>
            <a:r>
              <a:rPr lang="en-GB" sz="1600" spc="-1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c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e</a:t>
            </a:r>
            <a:endParaRPr lang="en-GB" sz="1600" dirty="0">
              <a:solidFill>
                <a:schemeClr val="bg1"/>
              </a:solidFill>
              <a:latin typeface="+mj-lt"/>
              <a:cs typeface="Frutiger LT Pro 57 Condensed"/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6694834" y="2885977"/>
            <a:ext cx="872391" cy="816140"/>
            <a:chOff x="6233096" y="3985018"/>
            <a:chExt cx="629161" cy="588593"/>
          </a:xfrm>
          <a:solidFill>
            <a:schemeClr val="bg1"/>
          </a:solidFill>
        </p:grpSpPr>
        <p:sp>
          <p:nvSpPr>
            <p:cNvPr id="32" name="object 61"/>
            <p:cNvSpPr/>
            <p:nvPr/>
          </p:nvSpPr>
          <p:spPr>
            <a:xfrm>
              <a:off x="6466652" y="4088320"/>
              <a:ext cx="395605" cy="445134"/>
            </a:xfrm>
            <a:custGeom>
              <a:avLst/>
              <a:gdLst/>
              <a:ahLst/>
              <a:cxnLst/>
              <a:rect l="l" t="t" r="r" b="b"/>
              <a:pathLst>
                <a:path w="395604" h="445135">
                  <a:moveTo>
                    <a:pt x="395249" y="230149"/>
                  </a:moveTo>
                  <a:lnTo>
                    <a:pt x="95821" y="230149"/>
                  </a:lnTo>
                  <a:lnTo>
                    <a:pt x="311467" y="318541"/>
                  </a:lnTo>
                  <a:lnTo>
                    <a:pt x="311467" y="444652"/>
                  </a:lnTo>
                  <a:lnTo>
                    <a:pt x="395249" y="444652"/>
                  </a:lnTo>
                  <a:lnTo>
                    <a:pt x="395249" y="230149"/>
                  </a:lnTo>
                  <a:close/>
                </a:path>
                <a:path w="395604" h="445135">
                  <a:moveTo>
                    <a:pt x="395249" y="0"/>
                  </a:moveTo>
                  <a:lnTo>
                    <a:pt x="0" y="0"/>
                  </a:lnTo>
                  <a:lnTo>
                    <a:pt x="0" y="261162"/>
                  </a:lnTo>
                  <a:lnTo>
                    <a:pt x="95821" y="300875"/>
                  </a:lnTo>
                  <a:lnTo>
                    <a:pt x="95821" y="230149"/>
                  </a:lnTo>
                  <a:lnTo>
                    <a:pt x="395249" y="230149"/>
                  </a:lnTo>
                  <a:lnTo>
                    <a:pt x="395249" y="194348"/>
                  </a:lnTo>
                  <a:lnTo>
                    <a:pt x="35941" y="194348"/>
                  </a:lnTo>
                  <a:lnTo>
                    <a:pt x="35941" y="126123"/>
                  </a:lnTo>
                  <a:lnTo>
                    <a:pt x="395249" y="126123"/>
                  </a:lnTo>
                  <a:lnTo>
                    <a:pt x="395249" y="105371"/>
                  </a:lnTo>
                  <a:lnTo>
                    <a:pt x="35941" y="105371"/>
                  </a:lnTo>
                  <a:lnTo>
                    <a:pt x="35941" y="37147"/>
                  </a:lnTo>
                  <a:lnTo>
                    <a:pt x="395249" y="37147"/>
                  </a:lnTo>
                  <a:lnTo>
                    <a:pt x="395249" y="0"/>
                  </a:lnTo>
                  <a:close/>
                </a:path>
                <a:path w="395604" h="445135">
                  <a:moveTo>
                    <a:pt x="395249" y="126123"/>
                  </a:moveTo>
                  <a:lnTo>
                    <a:pt x="359321" y="126123"/>
                  </a:lnTo>
                  <a:lnTo>
                    <a:pt x="359321" y="194348"/>
                  </a:lnTo>
                  <a:lnTo>
                    <a:pt x="395249" y="194348"/>
                  </a:lnTo>
                  <a:lnTo>
                    <a:pt x="395249" y="126123"/>
                  </a:lnTo>
                  <a:close/>
                </a:path>
                <a:path w="395604" h="445135">
                  <a:moveTo>
                    <a:pt x="395249" y="37147"/>
                  </a:moveTo>
                  <a:lnTo>
                    <a:pt x="359321" y="37147"/>
                  </a:lnTo>
                  <a:lnTo>
                    <a:pt x="359321" y="105371"/>
                  </a:lnTo>
                  <a:lnTo>
                    <a:pt x="395249" y="105371"/>
                  </a:lnTo>
                  <a:lnTo>
                    <a:pt x="395249" y="3714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33" name="object 62"/>
            <p:cNvSpPr/>
            <p:nvPr/>
          </p:nvSpPr>
          <p:spPr>
            <a:xfrm>
              <a:off x="6287531" y="3985018"/>
              <a:ext cx="72390" cy="391795"/>
            </a:xfrm>
            <a:custGeom>
              <a:avLst/>
              <a:gdLst/>
              <a:ahLst/>
              <a:cxnLst/>
              <a:rect l="l" t="t" r="r" b="b"/>
              <a:pathLst>
                <a:path w="72389" h="391795">
                  <a:moveTo>
                    <a:pt x="57848" y="0"/>
                  </a:moveTo>
                  <a:lnTo>
                    <a:pt x="12941" y="0"/>
                  </a:lnTo>
                  <a:lnTo>
                    <a:pt x="0" y="362242"/>
                  </a:lnTo>
                  <a:lnTo>
                    <a:pt x="71843" y="391718"/>
                  </a:lnTo>
                  <a:lnTo>
                    <a:pt x="578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34" name="object 63"/>
            <p:cNvSpPr/>
            <p:nvPr/>
          </p:nvSpPr>
          <p:spPr>
            <a:xfrm>
              <a:off x="6233096" y="4348821"/>
              <a:ext cx="525780" cy="224790"/>
            </a:xfrm>
            <a:custGeom>
              <a:avLst/>
              <a:gdLst/>
              <a:ahLst/>
              <a:cxnLst/>
              <a:rect l="l" t="t" r="r" b="b"/>
              <a:pathLst>
                <a:path w="525779" h="224789">
                  <a:moveTo>
                    <a:pt x="0" y="0"/>
                  </a:moveTo>
                  <a:lnTo>
                    <a:pt x="0" y="224574"/>
                  </a:lnTo>
                  <a:lnTo>
                    <a:pt x="525500" y="224574"/>
                  </a:lnTo>
                  <a:lnTo>
                    <a:pt x="525500" y="134747"/>
                  </a:lnTo>
                  <a:lnTo>
                    <a:pt x="35928" y="134747"/>
                  </a:lnTo>
                  <a:lnTo>
                    <a:pt x="35928" y="103301"/>
                  </a:lnTo>
                  <a:lnTo>
                    <a:pt x="525500" y="103301"/>
                  </a:lnTo>
                  <a:lnTo>
                    <a:pt x="525500" y="71856"/>
                  </a:lnTo>
                  <a:lnTo>
                    <a:pt x="175171" y="71856"/>
                  </a:lnTo>
                  <a:lnTo>
                    <a:pt x="0" y="0"/>
                  </a:lnTo>
                  <a:close/>
                </a:path>
                <a:path w="525779" h="224789">
                  <a:moveTo>
                    <a:pt x="198005" y="103301"/>
                  </a:moveTo>
                  <a:lnTo>
                    <a:pt x="165404" y="103301"/>
                  </a:lnTo>
                  <a:lnTo>
                    <a:pt x="165404" y="134747"/>
                  </a:lnTo>
                  <a:lnTo>
                    <a:pt x="198005" y="134747"/>
                  </a:lnTo>
                  <a:lnTo>
                    <a:pt x="198005" y="103301"/>
                  </a:lnTo>
                  <a:close/>
                </a:path>
                <a:path w="525779" h="224789">
                  <a:moveTo>
                    <a:pt x="360095" y="103301"/>
                  </a:moveTo>
                  <a:lnTo>
                    <a:pt x="327482" y="103301"/>
                  </a:lnTo>
                  <a:lnTo>
                    <a:pt x="327482" y="134747"/>
                  </a:lnTo>
                  <a:lnTo>
                    <a:pt x="360095" y="134747"/>
                  </a:lnTo>
                  <a:lnTo>
                    <a:pt x="360095" y="103301"/>
                  </a:lnTo>
                  <a:close/>
                </a:path>
                <a:path w="525779" h="224789">
                  <a:moveTo>
                    <a:pt x="525500" y="103301"/>
                  </a:moveTo>
                  <a:lnTo>
                    <a:pt x="489572" y="103301"/>
                  </a:lnTo>
                  <a:lnTo>
                    <a:pt x="489572" y="134747"/>
                  </a:lnTo>
                  <a:lnTo>
                    <a:pt x="525500" y="134747"/>
                  </a:lnTo>
                  <a:lnTo>
                    <a:pt x="525500" y="103301"/>
                  </a:lnTo>
                  <a:close/>
                </a:path>
                <a:path w="525779" h="224789">
                  <a:moveTo>
                    <a:pt x="175171" y="0"/>
                  </a:moveTo>
                  <a:lnTo>
                    <a:pt x="175171" y="71856"/>
                  </a:lnTo>
                  <a:lnTo>
                    <a:pt x="350329" y="71856"/>
                  </a:lnTo>
                  <a:lnTo>
                    <a:pt x="175171" y="0"/>
                  </a:lnTo>
                  <a:close/>
                </a:path>
                <a:path w="525779" h="224789">
                  <a:moveTo>
                    <a:pt x="350329" y="0"/>
                  </a:moveTo>
                  <a:lnTo>
                    <a:pt x="350329" y="71856"/>
                  </a:lnTo>
                  <a:lnTo>
                    <a:pt x="525500" y="71856"/>
                  </a:lnTo>
                  <a:lnTo>
                    <a:pt x="35032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</p:grpSp>
      <p:sp>
        <p:nvSpPr>
          <p:cNvPr id="35" name="object 50"/>
          <p:cNvSpPr/>
          <p:nvPr/>
        </p:nvSpPr>
        <p:spPr>
          <a:xfrm>
            <a:off x="10865651" y="923535"/>
            <a:ext cx="772720" cy="765212"/>
          </a:xfrm>
          <a:custGeom>
            <a:avLst/>
            <a:gdLst/>
            <a:ahLst/>
            <a:cxnLst/>
            <a:rect l="l" t="t" r="r" b="b"/>
            <a:pathLst>
              <a:path w="572134" h="541019">
                <a:moveTo>
                  <a:pt x="95211" y="45720"/>
                </a:moveTo>
                <a:lnTo>
                  <a:pt x="86398" y="45720"/>
                </a:lnTo>
                <a:lnTo>
                  <a:pt x="68478" y="49530"/>
                </a:lnTo>
                <a:lnTo>
                  <a:pt x="53844" y="58420"/>
                </a:lnTo>
                <a:lnTo>
                  <a:pt x="43978" y="73660"/>
                </a:lnTo>
                <a:lnTo>
                  <a:pt x="40360" y="91440"/>
                </a:lnTo>
                <a:lnTo>
                  <a:pt x="40865" y="97790"/>
                </a:lnTo>
                <a:lnTo>
                  <a:pt x="42325" y="104140"/>
                </a:lnTo>
                <a:lnTo>
                  <a:pt x="44657" y="110490"/>
                </a:lnTo>
                <a:lnTo>
                  <a:pt x="47777" y="115570"/>
                </a:lnTo>
                <a:lnTo>
                  <a:pt x="27598" y="151130"/>
                </a:lnTo>
                <a:lnTo>
                  <a:pt x="12587" y="187960"/>
                </a:lnTo>
                <a:lnTo>
                  <a:pt x="3227" y="228600"/>
                </a:lnTo>
                <a:lnTo>
                  <a:pt x="0" y="270510"/>
                </a:lnTo>
                <a:lnTo>
                  <a:pt x="4307" y="320040"/>
                </a:lnTo>
                <a:lnTo>
                  <a:pt x="16747" y="365760"/>
                </a:lnTo>
                <a:lnTo>
                  <a:pt x="36599" y="408940"/>
                </a:lnTo>
                <a:lnTo>
                  <a:pt x="63140" y="445770"/>
                </a:lnTo>
                <a:lnTo>
                  <a:pt x="95648" y="478790"/>
                </a:lnTo>
                <a:lnTo>
                  <a:pt x="133402" y="505460"/>
                </a:lnTo>
                <a:lnTo>
                  <a:pt x="175679" y="524510"/>
                </a:lnTo>
                <a:lnTo>
                  <a:pt x="221758" y="537210"/>
                </a:lnTo>
                <a:lnTo>
                  <a:pt x="270916" y="541020"/>
                </a:lnTo>
                <a:lnTo>
                  <a:pt x="320726" y="537210"/>
                </a:lnTo>
                <a:lnTo>
                  <a:pt x="367334" y="524510"/>
                </a:lnTo>
                <a:lnTo>
                  <a:pt x="383332" y="516890"/>
                </a:lnTo>
                <a:lnTo>
                  <a:pt x="251002" y="516890"/>
                </a:lnTo>
                <a:lnTo>
                  <a:pt x="243039" y="515620"/>
                </a:lnTo>
                <a:lnTo>
                  <a:pt x="234276" y="514350"/>
                </a:lnTo>
                <a:lnTo>
                  <a:pt x="228652" y="506730"/>
                </a:lnTo>
                <a:lnTo>
                  <a:pt x="202412" y="506730"/>
                </a:lnTo>
                <a:lnTo>
                  <a:pt x="175097" y="497840"/>
                </a:lnTo>
                <a:lnTo>
                  <a:pt x="149429" y="486410"/>
                </a:lnTo>
                <a:lnTo>
                  <a:pt x="125554" y="471170"/>
                </a:lnTo>
                <a:lnTo>
                  <a:pt x="103619" y="453390"/>
                </a:lnTo>
                <a:lnTo>
                  <a:pt x="109595" y="449580"/>
                </a:lnTo>
                <a:lnTo>
                  <a:pt x="115887" y="444500"/>
                </a:lnTo>
                <a:lnTo>
                  <a:pt x="122475" y="440690"/>
                </a:lnTo>
                <a:lnTo>
                  <a:pt x="129336" y="436880"/>
                </a:lnTo>
                <a:lnTo>
                  <a:pt x="86893" y="436880"/>
                </a:lnTo>
                <a:lnTo>
                  <a:pt x="62172" y="403860"/>
                </a:lnTo>
                <a:lnTo>
                  <a:pt x="43356" y="367030"/>
                </a:lnTo>
                <a:lnTo>
                  <a:pt x="30966" y="326390"/>
                </a:lnTo>
                <a:lnTo>
                  <a:pt x="25526" y="283210"/>
                </a:lnTo>
                <a:lnTo>
                  <a:pt x="569971" y="283210"/>
                </a:lnTo>
                <a:lnTo>
                  <a:pt x="572109" y="270510"/>
                </a:lnTo>
                <a:lnTo>
                  <a:pt x="570175" y="259080"/>
                </a:lnTo>
                <a:lnTo>
                  <a:pt x="25526" y="259080"/>
                </a:lnTo>
                <a:lnTo>
                  <a:pt x="29272" y="224790"/>
                </a:lnTo>
                <a:lnTo>
                  <a:pt x="37476" y="191770"/>
                </a:lnTo>
                <a:lnTo>
                  <a:pt x="49849" y="161290"/>
                </a:lnTo>
                <a:lnTo>
                  <a:pt x="66103" y="132080"/>
                </a:lnTo>
                <a:lnTo>
                  <a:pt x="106531" y="132080"/>
                </a:lnTo>
                <a:lnTo>
                  <a:pt x="111660" y="129540"/>
                </a:lnTo>
                <a:lnTo>
                  <a:pt x="118402" y="124460"/>
                </a:lnTo>
                <a:lnTo>
                  <a:pt x="178872" y="124460"/>
                </a:lnTo>
                <a:lnTo>
                  <a:pt x="181777" y="118110"/>
                </a:lnTo>
                <a:lnTo>
                  <a:pt x="156984" y="118110"/>
                </a:lnTo>
                <a:lnTo>
                  <a:pt x="149922" y="115570"/>
                </a:lnTo>
                <a:lnTo>
                  <a:pt x="143092" y="111760"/>
                </a:lnTo>
                <a:lnTo>
                  <a:pt x="136483" y="107950"/>
                </a:lnTo>
                <a:lnTo>
                  <a:pt x="130086" y="105410"/>
                </a:lnTo>
                <a:lnTo>
                  <a:pt x="131470" y="100330"/>
                </a:lnTo>
                <a:lnTo>
                  <a:pt x="132422" y="96520"/>
                </a:lnTo>
                <a:lnTo>
                  <a:pt x="132422" y="83820"/>
                </a:lnTo>
                <a:lnTo>
                  <a:pt x="130314" y="76200"/>
                </a:lnTo>
                <a:lnTo>
                  <a:pt x="126923" y="69850"/>
                </a:lnTo>
                <a:lnTo>
                  <a:pt x="144374" y="58420"/>
                </a:lnTo>
                <a:lnTo>
                  <a:pt x="155894" y="52070"/>
                </a:lnTo>
                <a:lnTo>
                  <a:pt x="110375" y="52070"/>
                </a:lnTo>
                <a:lnTo>
                  <a:pt x="103377" y="48260"/>
                </a:lnTo>
                <a:lnTo>
                  <a:pt x="95211" y="45720"/>
                </a:lnTo>
                <a:close/>
              </a:path>
              <a:path w="572134" h="541019">
                <a:moveTo>
                  <a:pt x="282879" y="397510"/>
                </a:moveTo>
                <a:lnTo>
                  <a:pt x="258978" y="397510"/>
                </a:lnTo>
                <a:lnTo>
                  <a:pt x="258978" y="516890"/>
                </a:lnTo>
                <a:lnTo>
                  <a:pt x="282879" y="516890"/>
                </a:lnTo>
                <a:lnTo>
                  <a:pt x="282879" y="397510"/>
                </a:lnTo>
                <a:close/>
              </a:path>
              <a:path w="572134" h="541019">
                <a:moveTo>
                  <a:pt x="394614" y="397510"/>
                </a:moveTo>
                <a:lnTo>
                  <a:pt x="282879" y="397510"/>
                </a:lnTo>
                <a:lnTo>
                  <a:pt x="322527" y="402590"/>
                </a:lnTo>
                <a:lnTo>
                  <a:pt x="342939" y="407670"/>
                </a:lnTo>
                <a:lnTo>
                  <a:pt x="363346" y="414020"/>
                </a:lnTo>
                <a:lnTo>
                  <a:pt x="351727" y="440690"/>
                </a:lnTo>
                <a:lnTo>
                  <a:pt x="338459" y="466090"/>
                </a:lnTo>
                <a:lnTo>
                  <a:pt x="323693" y="491490"/>
                </a:lnTo>
                <a:lnTo>
                  <a:pt x="307581" y="514350"/>
                </a:lnTo>
                <a:lnTo>
                  <a:pt x="298792" y="515620"/>
                </a:lnTo>
                <a:lnTo>
                  <a:pt x="290855" y="516890"/>
                </a:lnTo>
                <a:lnTo>
                  <a:pt x="383332" y="516890"/>
                </a:lnTo>
                <a:lnTo>
                  <a:pt x="404663" y="506730"/>
                </a:lnTo>
                <a:lnTo>
                  <a:pt x="339458" y="506730"/>
                </a:lnTo>
                <a:lnTo>
                  <a:pt x="352585" y="487680"/>
                </a:lnTo>
                <a:lnTo>
                  <a:pt x="364445" y="467360"/>
                </a:lnTo>
                <a:lnTo>
                  <a:pt x="374962" y="445770"/>
                </a:lnTo>
                <a:lnTo>
                  <a:pt x="384060" y="422910"/>
                </a:lnTo>
                <a:lnTo>
                  <a:pt x="433034" y="422910"/>
                </a:lnTo>
                <a:lnTo>
                  <a:pt x="426613" y="419100"/>
                </a:lnTo>
                <a:lnTo>
                  <a:pt x="410281" y="411480"/>
                </a:lnTo>
                <a:lnTo>
                  <a:pt x="392823" y="402590"/>
                </a:lnTo>
                <a:lnTo>
                  <a:pt x="394614" y="397510"/>
                </a:lnTo>
                <a:close/>
              </a:path>
              <a:path w="572134" h="541019">
                <a:moveTo>
                  <a:pt x="197204" y="454660"/>
                </a:moveTo>
                <a:lnTo>
                  <a:pt x="172186" y="454660"/>
                </a:lnTo>
                <a:lnTo>
                  <a:pt x="179013" y="468630"/>
                </a:lnTo>
                <a:lnTo>
                  <a:pt x="186270" y="481330"/>
                </a:lnTo>
                <a:lnTo>
                  <a:pt x="194042" y="494030"/>
                </a:lnTo>
                <a:lnTo>
                  <a:pt x="202412" y="506730"/>
                </a:lnTo>
                <a:lnTo>
                  <a:pt x="228652" y="506730"/>
                </a:lnTo>
                <a:lnTo>
                  <a:pt x="223027" y="499110"/>
                </a:lnTo>
                <a:lnTo>
                  <a:pt x="212421" y="482600"/>
                </a:lnTo>
                <a:lnTo>
                  <a:pt x="202485" y="464820"/>
                </a:lnTo>
                <a:lnTo>
                  <a:pt x="197204" y="454660"/>
                </a:lnTo>
                <a:close/>
              </a:path>
              <a:path w="572134" h="541019">
                <a:moveTo>
                  <a:pt x="433034" y="422910"/>
                </a:moveTo>
                <a:lnTo>
                  <a:pt x="384060" y="422910"/>
                </a:lnTo>
                <a:lnTo>
                  <a:pt x="399141" y="429260"/>
                </a:lnTo>
                <a:lnTo>
                  <a:pt x="413250" y="436880"/>
                </a:lnTo>
                <a:lnTo>
                  <a:pt x="426317" y="444500"/>
                </a:lnTo>
                <a:lnTo>
                  <a:pt x="438276" y="453390"/>
                </a:lnTo>
                <a:lnTo>
                  <a:pt x="416325" y="471170"/>
                </a:lnTo>
                <a:lnTo>
                  <a:pt x="392439" y="486410"/>
                </a:lnTo>
                <a:lnTo>
                  <a:pt x="366768" y="497840"/>
                </a:lnTo>
                <a:lnTo>
                  <a:pt x="339458" y="506730"/>
                </a:lnTo>
                <a:lnTo>
                  <a:pt x="404663" y="506730"/>
                </a:lnTo>
                <a:lnTo>
                  <a:pt x="409996" y="504190"/>
                </a:lnTo>
                <a:lnTo>
                  <a:pt x="447968" y="476250"/>
                </a:lnTo>
                <a:lnTo>
                  <a:pt x="480507" y="443230"/>
                </a:lnTo>
                <a:lnTo>
                  <a:pt x="484901" y="436880"/>
                </a:lnTo>
                <a:lnTo>
                  <a:pt x="455002" y="436880"/>
                </a:lnTo>
                <a:lnTo>
                  <a:pt x="441595" y="427990"/>
                </a:lnTo>
                <a:lnTo>
                  <a:pt x="433034" y="422910"/>
                </a:lnTo>
                <a:close/>
              </a:path>
              <a:path w="572134" h="541019">
                <a:moveTo>
                  <a:pt x="145834" y="283210"/>
                </a:moveTo>
                <a:lnTo>
                  <a:pt x="121945" y="283210"/>
                </a:lnTo>
                <a:lnTo>
                  <a:pt x="123377" y="303530"/>
                </a:lnTo>
                <a:lnTo>
                  <a:pt x="126687" y="325120"/>
                </a:lnTo>
                <a:lnTo>
                  <a:pt x="131794" y="349250"/>
                </a:lnTo>
                <a:lnTo>
                  <a:pt x="138620" y="373380"/>
                </a:lnTo>
                <a:lnTo>
                  <a:pt x="131092" y="379730"/>
                </a:lnTo>
                <a:lnTo>
                  <a:pt x="125315" y="388620"/>
                </a:lnTo>
                <a:lnTo>
                  <a:pt x="121613" y="398780"/>
                </a:lnTo>
                <a:lnTo>
                  <a:pt x="120307" y="410210"/>
                </a:lnTo>
                <a:lnTo>
                  <a:pt x="120307" y="411480"/>
                </a:lnTo>
                <a:lnTo>
                  <a:pt x="120662" y="414020"/>
                </a:lnTo>
                <a:lnTo>
                  <a:pt x="120980" y="416560"/>
                </a:lnTo>
                <a:lnTo>
                  <a:pt x="111705" y="421640"/>
                </a:lnTo>
                <a:lnTo>
                  <a:pt x="102884" y="426720"/>
                </a:lnTo>
                <a:lnTo>
                  <a:pt x="94589" y="431800"/>
                </a:lnTo>
                <a:lnTo>
                  <a:pt x="86893" y="436880"/>
                </a:lnTo>
                <a:lnTo>
                  <a:pt x="129336" y="436880"/>
                </a:lnTo>
                <a:lnTo>
                  <a:pt x="136512" y="444500"/>
                </a:lnTo>
                <a:lnTo>
                  <a:pt x="145267" y="450850"/>
                </a:lnTo>
                <a:lnTo>
                  <a:pt x="155306" y="454660"/>
                </a:lnTo>
                <a:lnTo>
                  <a:pt x="166331" y="455930"/>
                </a:lnTo>
                <a:lnTo>
                  <a:pt x="170243" y="455930"/>
                </a:lnTo>
                <a:lnTo>
                  <a:pt x="172186" y="454660"/>
                </a:lnTo>
                <a:lnTo>
                  <a:pt x="197204" y="454660"/>
                </a:lnTo>
                <a:lnTo>
                  <a:pt x="193243" y="447040"/>
                </a:lnTo>
                <a:lnTo>
                  <a:pt x="201101" y="439420"/>
                </a:lnTo>
                <a:lnTo>
                  <a:pt x="207135" y="430530"/>
                </a:lnTo>
                <a:lnTo>
                  <a:pt x="211004" y="420370"/>
                </a:lnTo>
                <a:lnTo>
                  <a:pt x="212369" y="410210"/>
                </a:lnTo>
                <a:lnTo>
                  <a:pt x="212369" y="407670"/>
                </a:lnTo>
                <a:lnTo>
                  <a:pt x="212051" y="406400"/>
                </a:lnTo>
                <a:lnTo>
                  <a:pt x="211886" y="405130"/>
                </a:lnTo>
                <a:lnTo>
                  <a:pt x="235813" y="400050"/>
                </a:lnTo>
                <a:lnTo>
                  <a:pt x="258978" y="397510"/>
                </a:lnTo>
                <a:lnTo>
                  <a:pt x="394614" y="397510"/>
                </a:lnTo>
                <a:lnTo>
                  <a:pt x="395509" y="394970"/>
                </a:lnTo>
                <a:lnTo>
                  <a:pt x="371322" y="394970"/>
                </a:lnTo>
                <a:lnTo>
                  <a:pt x="348541" y="386080"/>
                </a:lnTo>
                <a:lnTo>
                  <a:pt x="339489" y="383540"/>
                </a:lnTo>
                <a:lnTo>
                  <a:pt x="204025" y="383540"/>
                </a:lnTo>
                <a:lnTo>
                  <a:pt x="196817" y="375920"/>
                </a:lnTo>
                <a:lnTo>
                  <a:pt x="187912" y="369570"/>
                </a:lnTo>
                <a:lnTo>
                  <a:pt x="177640" y="364490"/>
                </a:lnTo>
                <a:lnTo>
                  <a:pt x="160261" y="364490"/>
                </a:lnTo>
                <a:lnTo>
                  <a:pt x="154713" y="344170"/>
                </a:lnTo>
                <a:lnTo>
                  <a:pt x="150409" y="322580"/>
                </a:lnTo>
                <a:lnTo>
                  <a:pt x="147423" y="302260"/>
                </a:lnTo>
                <a:lnTo>
                  <a:pt x="145834" y="283210"/>
                </a:lnTo>
                <a:close/>
              </a:path>
              <a:path w="572134" h="541019">
                <a:moveTo>
                  <a:pt x="569971" y="283210"/>
                </a:moveTo>
                <a:lnTo>
                  <a:pt x="481964" y="283210"/>
                </a:lnTo>
                <a:lnTo>
                  <a:pt x="486492" y="293370"/>
                </a:lnTo>
                <a:lnTo>
                  <a:pt x="493418" y="302260"/>
                </a:lnTo>
                <a:lnTo>
                  <a:pt x="502362" y="309880"/>
                </a:lnTo>
                <a:lnTo>
                  <a:pt x="512940" y="314960"/>
                </a:lnTo>
                <a:lnTo>
                  <a:pt x="504871" y="347980"/>
                </a:lnTo>
                <a:lnTo>
                  <a:pt x="492358" y="381000"/>
                </a:lnTo>
                <a:lnTo>
                  <a:pt x="475651" y="410210"/>
                </a:lnTo>
                <a:lnTo>
                  <a:pt x="455002" y="436880"/>
                </a:lnTo>
                <a:lnTo>
                  <a:pt x="484901" y="436880"/>
                </a:lnTo>
                <a:lnTo>
                  <a:pt x="506869" y="405130"/>
                </a:lnTo>
                <a:lnTo>
                  <a:pt x="526309" y="361950"/>
                </a:lnTo>
                <a:lnTo>
                  <a:pt x="538086" y="314960"/>
                </a:lnTo>
                <a:lnTo>
                  <a:pt x="551653" y="308610"/>
                </a:lnTo>
                <a:lnTo>
                  <a:pt x="562432" y="298450"/>
                </a:lnTo>
                <a:lnTo>
                  <a:pt x="569543" y="285750"/>
                </a:lnTo>
                <a:lnTo>
                  <a:pt x="569971" y="283210"/>
                </a:lnTo>
                <a:close/>
              </a:path>
              <a:path w="572134" h="541019">
                <a:moveTo>
                  <a:pt x="419925" y="283210"/>
                </a:moveTo>
                <a:lnTo>
                  <a:pt x="396024" y="283210"/>
                </a:lnTo>
                <a:lnTo>
                  <a:pt x="393514" y="309880"/>
                </a:lnTo>
                <a:lnTo>
                  <a:pt x="388464" y="337820"/>
                </a:lnTo>
                <a:lnTo>
                  <a:pt x="381018" y="367030"/>
                </a:lnTo>
                <a:lnTo>
                  <a:pt x="371322" y="394970"/>
                </a:lnTo>
                <a:lnTo>
                  <a:pt x="395509" y="394970"/>
                </a:lnTo>
                <a:lnTo>
                  <a:pt x="404014" y="370840"/>
                </a:lnTo>
                <a:lnTo>
                  <a:pt x="412361" y="339090"/>
                </a:lnTo>
                <a:lnTo>
                  <a:pt x="417714" y="309880"/>
                </a:lnTo>
                <a:lnTo>
                  <a:pt x="419925" y="283210"/>
                </a:lnTo>
                <a:close/>
              </a:path>
              <a:path w="572134" h="541019">
                <a:moveTo>
                  <a:pt x="282879" y="283210"/>
                </a:moveTo>
                <a:lnTo>
                  <a:pt x="258978" y="283210"/>
                </a:lnTo>
                <a:lnTo>
                  <a:pt x="258978" y="373380"/>
                </a:lnTo>
                <a:lnTo>
                  <a:pt x="232240" y="375920"/>
                </a:lnTo>
                <a:lnTo>
                  <a:pt x="204025" y="383540"/>
                </a:lnTo>
                <a:lnTo>
                  <a:pt x="339489" y="383540"/>
                </a:lnTo>
                <a:lnTo>
                  <a:pt x="325910" y="379730"/>
                </a:lnTo>
                <a:lnTo>
                  <a:pt x="303874" y="374650"/>
                </a:lnTo>
                <a:lnTo>
                  <a:pt x="282879" y="373380"/>
                </a:lnTo>
                <a:lnTo>
                  <a:pt x="282879" y="283210"/>
                </a:lnTo>
                <a:close/>
              </a:path>
              <a:path w="572134" h="541019">
                <a:moveTo>
                  <a:pt x="166331" y="363220"/>
                </a:moveTo>
                <a:lnTo>
                  <a:pt x="164261" y="363220"/>
                </a:lnTo>
                <a:lnTo>
                  <a:pt x="162267" y="364490"/>
                </a:lnTo>
                <a:lnTo>
                  <a:pt x="177640" y="364490"/>
                </a:lnTo>
                <a:lnTo>
                  <a:pt x="166331" y="363220"/>
                </a:lnTo>
                <a:close/>
              </a:path>
              <a:path w="572134" h="541019">
                <a:moveTo>
                  <a:pt x="178872" y="124460"/>
                </a:moveTo>
                <a:lnTo>
                  <a:pt x="118402" y="124460"/>
                </a:lnTo>
                <a:lnTo>
                  <a:pt x="125716" y="128270"/>
                </a:lnTo>
                <a:lnTo>
                  <a:pt x="133257" y="132080"/>
                </a:lnTo>
                <a:lnTo>
                  <a:pt x="141022" y="134620"/>
                </a:lnTo>
                <a:lnTo>
                  <a:pt x="149009" y="138430"/>
                </a:lnTo>
                <a:lnTo>
                  <a:pt x="138290" y="171450"/>
                </a:lnTo>
                <a:lnTo>
                  <a:pt x="130105" y="201930"/>
                </a:lnTo>
                <a:lnTo>
                  <a:pt x="124606" y="232410"/>
                </a:lnTo>
                <a:lnTo>
                  <a:pt x="121945" y="259080"/>
                </a:lnTo>
                <a:lnTo>
                  <a:pt x="145834" y="259080"/>
                </a:lnTo>
                <a:lnTo>
                  <a:pt x="148348" y="231140"/>
                </a:lnTo>
                <a:lnTo>
                  <a:pt x="153408" y="203200"/>
                </a:lnTo>
                <a:lnTo>
                  <a:pt x="160855" y="175260"/>
                </a:lnTo>
                <a:lnTo>
                  <a:pt x="170535" y="147320"/>
                </a:lnTo>
                <a:lnTo>
                  <a:pt x="395715" y="147320"/>
                </a:lnTo>
                <a:lnTo>
                  <a:pt x="394889" y="144780"/>
                </a:lnTo>
                <a:lnTo>
                  <a:pt x="258978" y="144780"/>
                </a:lnTo>
                <a:lnTo>
                  <a:pt x="238886" y="142240"/>
                </a:lnTo>
                <a:lnTo>
                  <a:pt x="218344" y="138430"/>
                </a:lnTo>
                <a:lnTo>
                  <a:pt x="197802" y="133350"/>
                </a:lnTo>
                <a:lnTo>
                  <a:pt x="177711" y="127000"/>
                </a:lnTo>
                <a:lnTo>
                  <a:pt x="178872" y="124460"/>
                </a:lnTo>
                <a:close/>
              </a:path>
              <a:path w="572134" h="541019">
                <a:moveTo>
                  <a:pt x="371322" y="147320"/>
                </a:moveTo>
                <a:lnTo>
                  <a:pt x="170535" y="147320"/>
                </a:lnTo>
                <a:lnTo>
                  <a:pt x="215952" y="162560"/>
                </a:lnTo>
                <a:lnTo>
                  <a:pt x="237985" y="166370"/>
                </a:lnTo>
                <a:lnTo>
                  <a:pt x="258978" y="168910"/>
                </a:lnTo>
                <a:lnTo>
                  <a:pt x="258978" y="259080"/>
                </a:lnTo>
                <a:lnTo>
                  <a:pt x="282879" y="259080"/>
                </a:lnTo>
                <a:lnTo>
                  <a:pt x="282879" y="168910"/>
                </a:lnTo>
                <a:lnTo>
                  <a:pt x="303874" y="166370"/>
                </a:lnTo>
                <a:lnTo>
                  <a:pt x="325910" y="162560"/>
                </a:lnTo>
                <a:lnTo>
                  <a:pt x="371322" y="147320"/>
                </a:lnTo>
                <a:close/>
              </a:path>
              <a:path w="572134" h="541019">
                <a:moveTo>
                  <a:pt x="395715" y="147320"/>
                </a:moveTo>
                <a:lnTo>
                  <a:pt x="371322" y="147320"/>
                </a:lnTo>
                <a:lnTo>
                  <a:pt x="381018" y="175260"/>
                </a:lnTo>
                <a:lnTo>
                  <a:pt x="388464" y="203200"/>
                </a:lnTo>
                <a:lnTo>
                  <a:pt x="393514" y="231140"/>
                </a:lnTo>
                <a:lnTo>
                  <a:pt x="396024" y="259080"/>
                </a:lnTo>
                <a:lnTo>
                  <a:pt x="419925" y="259080"/>
                </a:lnTo>
                <a:lnTo>
                  <a:pt x="417264" y="232410"/>
                </a:lnTo>
                <a:lnTo>
                  <a:pt x="411760" y="201930"/>
                </a:lnTo>
                <a:lnTo>
                  <a:pt x="403564" y="171450"/>
                </a:lnTo>
                <a:lnTo>
                  <a:pt x="395715" y="147320"/>
                </a:lnTo>
                <a:close/>
              </a:path>
              <a:path w="572134" h="541019">
                <a:moveTo>
                  <a:pt x="485403" y="105410"/>
                </a:moveTo>
                <a:lnTo>
                  <a:pt x="455002" y="105410"/>
                </a:lnTo>
                <a:lnTo>
                  <a:pt x="475529" y="132080"/>
                </a:lnTo>
                <a:lnTo>
                  <a:pt x="492161" y="161290"/>
                </a:lnTo>
                <a:lnTo>
                  <a:pt x="504657" y="193040"/>
                </a:lnTo>
                <a:lnTo>
                  <a:pt x="512775" y="226060"/>
                </a:lnTo>
                <a:lnTo>
                  <a:pt x="502043" y="231140"/>
                </a:lnTo>
                <a:lnTo>
                  <a:pt x="493004" y="238760"/>
                </a:lnTo>
                <a:lnTo>
                  <a:pt x="486075" y="247650"/>
                </a:lnTo>
                <a:lnTo>
                  <a:pt x="481672" y="259080"/>
                </a:lnTo>
                <a:lnTo>
                  <a:pt x="570175" y="259080"/>
                </a:lnTo>
                <a:lnTo>
                  <a:pt x="569530" y="255270"/>
                </a:lnTo>
                <a:lnTo>
                  <a:pt x="562384" y="242570"/>
                </a:lnTo>
                <a:lnTo>
                  <a:pt x="551557" y="232410"/>
                </a:lnTo>
                <a:lnTo>
                  <a:pt x="537933" y="226060"/>
                </a:lnTo>
                <a:lnTo>
                  <a:pt x="526029" y="179070"/>
                </a:lnTo>
                <a:lnTo>
                  <a:pt x="506513" y="135890"/>
                </a:lnTo>
                <a:lnTo>
                  <a:pt x="485403" y="105410"/>
                </a:lnTo>
                <a:close/>
              </a:path>
              <a:path w="572134" h="541019">
                <a:moveTo>
                  <a:pt x="282879" y="25400"/>
                </a:moveTo>
                <a:lnTo>
                  <a:pt x="258978" y="25400"/>
                </a:lnTo>
                <a:lnTo>
                  <a:pt x="258978" y="144780"/>
                </a:lnTo>
                <a:lnTo>
                  <a:pt x="282879" y="144780"/>
                </a:lnTo>
                <a:lnTo>
                  <a:pt x="282879" y="25400"/>
                </a:lnTo>
                <a:close/>
              </a:path>
              <a:path w="572134" h="541019">
                <a:moveTo>
                  <a:pt x="383069" y="25400"/>
                </a:moveTo>
                <a:lnTo>
                  <a:pt x="298792" y="25400"/>
                </a:lnTo>
                <a:lnTo>
                  <a:pt x="307581" y="27940"/>
                </a:lnTo>
                <a:lnTo>
                  <a:pt x="323363" y="50800"/>
                </a:lnTo>
                <a:lnTo>
                  <a:pt x="338256" y="74930"/>
                </a:lnTo>
                <a:lnTo>
                  <a:pt x="351956" y="100330"/>
                </a:lnTo>
                <a:lnTo>
                  <a:pt x="364159" y="127000"/>
                </a:lnTo>
                <a:lnTo>
                  <a:pt x="344060" y="133350"/>
                </a:lnTo>
                <a:lnTo>
                  <a:pt x="323515" y="138430"/>
                </a:lnTo>
                <a:lnTo>
                  <a:pt x="302971" y="142240"/>
                </a:lnTo>
                <a:lnTo>
                  <a:pt x="282879" y="144780"/>
                </a:lnTo>
                <a:lnTo>
                  <a:pt x="394889" y="144780"/>
                </a:lnTo>
                <a:lnTo>
                  <a:pt x="392823" y="138430"/>
                </a:lnTo>
                <a:lnTo>
                  <a:pt x="410281" y="130810"/>
                </a:lnTo>
                <a:lnTo>
                  <a:pt x="426613" y="123190"/>
                </a:lnTo>
                <a:lnTo>
                  <a:pt x="435174" y="118110"/>
                </a:lnTo>
                <a:lnTo>
                  <a:pt x="384873" y="118110"/>
                </a:lnTo>
                <a:lnTo>
                  <a:pt x="375191" y="95250"/>
                </a:lnTo>
                <a:lnTo>
                  <a:pt x="364242" y="73660"/>
                </a:lnTo>
                <a:lnTo>
                  <a:pt x="352255" y="53340"/>
                </a:lnTo>
                <a:lnTo>
                  <a:pt x="339458" y="34290"/>
                </a:lnTo>
                <a:lnTo>
                  <a:pt x="401697" y="34290"/>
                </a:lnTo>
                <a:lnTo>
                  <a:pt x="383069" y="25400"/>
                </a:lnTo>
                <a:close/>
              </a:path>
              <a:path w="572134" h="541019">
                <a:moveTo>
                  <a:pt x="106531" y="132080"/>
                </a:moveTo>
                <a:lnTo>
                  <a:pt x="66103" y="132080"/>
                </a:lnTo>
                <a:lnTo>
                  <a:pt x="72250" y="135890"/>
                </a:lnTo>
                <a:lnTo>
                  <a:pt x="79070" y="137160"/>
                </a:lnTo>
                <a:lnTo>
                  <a:pt x="86398" y="137160"/>
                </a:lnTo>
                <a:lnTo>
                  <a:pt x="95490" y="135890"/>
                </a:lnTo>
                <a:lnTo>
                  <a:pt x="103966" y="133350"/>
                </a:lnTo>
                <a:lnTo>
                  <a:pt x="106531" y="132080"/>
                </a:lnTo>
                <a:close/>
              </a:path>
              <a:path w="572134" h="541019">
                <a:moveTo>
                  <a:pt x="229890" y="34290"/>
                </a:moveTo>
                <a:lnTo>
                  <a:pt x="202412" y="34290"/>
                </a:lnTo>
                <a:lnTo>
                  <a:pt x="189597" y="53340"/>
                </a:lnTo>
                <a:lnTo>
                  <a:pt x="177607" y="73660"/>
                </a:lnTo>
                <a:lnTo>
                  <a:pt x="166663" y="95250"/>
                </a:lnTo>
                <a:lnTo>
                  <a:pt x="156984" y="118110"/>
                </a:lnTo>
                <a:lnTo>
                  <a:pt x="181777" y="118110"/>
                </a:lnTo>
                <a:lnTo>
                  <a:pt x="189908" y="100330"/>
                </a:lnTo>
                <a:lnTo>
                  <a:pt x="203598" y="74930"/>
                </a:lnTo>
                <a:lnTo>
                  <a:pt x="218485" y="50800"/>
                </a:lnTo>
                <a:lnTo>
                  <a:pt x="229890" y="34290"/>
                </a:lnTo>
                <a:close/>
              </a:path>
              <a:path w="572134" h="541019">
                <a:moveTo>
                  <a:pt x="401697" y="34290"/>
                </a:moveTo>
                <a:lnTo>
                  <a:pt x="339458" y="34290"/>
                </a:lnTo>
                <a:lnTo>
                  <a:pt x="366768" y="43180"/>
                </a:lnTo>
                <a:lnTo>
                  <a:pt x="392439" y="55880"/>
                </a:lnTo>
                <a:lnTo>
                  <a:pt x="416325" y="71120"/>
                </a:lnTo>
                <a:lnTo>
                  <a:pt x="438276" y="88900"/>
                </a:lnTo>
                <a:lnTo>
                  <a:pt x="426785" y="96520"/>
                </a:lnTo>
                <a:lnTo>
                  <a:pt x="413956" y="104140"/>
                </a:lnTo>
                <a:lnTo>
                  <a:pt x="399936" y="111760"/>
                </a:lnTo>
                <a:lnTo>
                  <a:pt x="384873" y="118110"/>
                </a:lnTo>
                <a:lnTo>
                  <a:pt x="435174" y="118110"/>
                </a:lnTo>
                <a:lnTo>
                  <a:pt x="441595" y="114300"/>
                </a:lnTo>
                <a:lnTo>
                  <a:pt x="455002" y="105410"/>
                </a:lnTo>
                <a:lnTo>
                  <a:pt x="485403" y="105410"/>
                </a:lnTo>
                <a:lnTo>
                  <a:pt x="480125" y="97790"/>
                </a:lnTo>
                <a:lnTo>
                  <a:pt x="447601" y="64770"/>
                </a:lnTo>
                <a:lnTo>
                  <a:pt x="409681" y="38100"/>
                </a:lnTo>
                <a:lnTo>
                  <a:pt x="401697" y="34290"/>
                </a:lnTo>
                <a:close/>
              </a:path>
              <a:path w="572134" h="541019">
                <a:moveTo>
                  <a:pt x="270916" y="0"/>
                </a:moveTo>
                <a:lnTo>
                  <a:pt x="226583" y="3810"/>
                </a:lnTo>
                <a:lnTo>
                  <a:pt x="184721" y="13970"/>
                </a:lnTo>
                <a:lnTo>
                  <a:pt x="145822" y="30480"/>
                </a:lnTo>
                <a:lnTo>
                  <a:pt x="110375" y="52070"/>
                </a:lnTo>
                <a:lnTo>
                  <a:pt x="155894" y="52070"/>
                </a:lnTo>
                <a:lnTo>
                  <a:pt x="162806" y="48260"/>
                </a:lnTo>
                <a:lnTo>
                  <a:pt x="182168" y="40640"/>
                </a:lnTo>
                <a:lnTo>
                  <a:pt x="202412" y="34290"/>
                </a:lnTo>
                <a:lnTo>
                  <a:pt x="229890" y="34290"/>
                </a:lnTo>
                <a:lnTo>
                  <a:pt x="234276" y="27940"/>
                </a:lnTo>
                <a:lnTo>
                  <a:pt x="243039" y="25400"/>
                </a:lnTo>
                <a:lnTo>
                  <a:pt x="383069" y="25400"/>
                </a:lnTo>
                <a:lnTo>
                  <a:pt x="367101" y="17780"/>
                </a:lnTo>
                <a:lnTo>
                  <a:pt x="320600" y="5080"/>
                </a:lnTo>
                <a:lnTo>
                  <a:pt x="27091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grpSp>
        <p:nvGrpSpPr>
          <p:cNvPr id="37" name="Gruppieren 36"/>
          <p:cNvGrpSpPr/>
          <p:nvPr/>
        </p:nvGrpSpPr>
        <p:grpSpPr>
          <a:xfrm>
            <a:off x="981571" y="4847972"/>
            <a:ext cx="1152332" cy="462761"/>
            <a:chOff x="3725999" y="5652004"/>
            <a:chExt cx="1152332" cy="462761"/>
          </a:xfrm>
          <a:solidFill>
            <a:schemeClr val="bg1"/>
          </a:solidFill>
        </p:grpSpPr>
        <p:sp>
          <p:nvSpPr>
            <p:cNvPr id="38" name="object 82"/>
            <p:cNvSpPr/>
            <p:nvPr/>
          </p:nvSpPr>
          <p:spPr>
            <a:xfrm>
              <a:off x="4611631" y="5659648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68871" y="0"/>
                  </a:moveTo>
                  <a:lnTo>
                    <a:pt x="35686" y="35687"/>
                  </a:lnTo>
                  <a:lnTo>
                    <a:pt x="0" y="168871"/>
                  </a:lnTo>
                  <a:lnTo>
                    <a:pt x="97497" y="266369"/>
                  </a:lnTo>
                  <a:lnTo>
                    <a:pt x="230682" y="230682"/>
                  </a:lnTo>
                  <a:lnTo>
                    <a:pt x="266369" y="97497"/>
                  </a:lnTo>
                  <a:lnTo>
                    <a:pt x="16887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39" name="object 83"/>
            <p:cNvSpPr/>
            <p:nvPr/>
          </p:nvSpPr>
          <p:spPr>
            <a:xfrm>
              <a:off x="3725999" y="5652004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184" y="0"/>
                  </a:moveTo>
                  <a:lnTo>
                    <a:pt x="91087" y="6789"/>
                  </a:lnTo>
                  <a:lnTo>
                    <a:pt x="54526" y="25696"/>
                  </a:lnTo>
                  <a:lnTo>
                    <a:pt x="25696" y="54526"/>
                  </a:lnTo>
                  <a:lnTo>
                    <a:pt x="6789" y="91087"/>
                  </a:lnTo>
                  <a:lnTo>
                    <a:pt x="0" y="133184"/>
                  </a:lnTo>
                  <a:lnTo>
                    <a:pt x="6789" y="175282"/>
                  </a:lnTo>
                  <a:lnTo>
                    <a:pt x="25696" y="211843"/>
                  </a:lnTo>
                  <a:lnTo>
                    <a:pt x="54526" y="240673"/>
                  </a:lnTo>
                  <a:lnTo>
                    <a:pt x="91087" y="259580"/>
                  </a:lnTo>
                  <a:lnTo>
                    <a:pt x="133184" y="266369"/>
                  </a:lnTo>
                  <a:lnTo>
                    <a:pt x="175282" y="259580"/>
                  </a:lnTo>
                  <a:lnTo>
                    <a:pt x="211843" y="240673"/>
                  </a:lnTo>
                  <a:lnTo>
                    <a:pt x="240673" y="211843"/>
                  </a:lnTo>
                  <a:lnTo>
                    <a:pt x="259580" y="175282"/>
                  </a:lnTo>
                  <a:lnTo>
                    <a:pt x="266369" y="133184"/>
                  </a:lnTo>
                  <a:lnTo>
                    <a:pt x="259580" y="91087"/>
                  </a:lnTo>
                  <a:lnTo>
                    <a:pt x="240673" y="54526"/>
                  </a:lnTo>
                  <a:lnTo>
                    <a:pt x="211843" y="25696"/>
                  </a:lnTo>
                  <a:lnTo>
                    <a:pt x="175282" y="6789"/>
                  </a:lnTo>
                  <a:lnTo>
                    <a:pt x="1331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40" name="object 84"/>
            <p:cNvSpPr/>
            <p:nvPr/>
          </p:nvSpPr>
          <p:spPr>
            <a:xfrm>
              <a:off x="4122000" y="5822665"/>
              <a:ext cx="278765" cy="292100"/>
            </a:xfrm>
            <a:custGeom>
              <a:avLst/>
              <a:gdLst/>
              <a:ahLst/>
              <a:cxnLst/>
              <a:rect l="l" t="t" r="r" b="b"/>
              <a:pathLst>
                <a:path w="278764" h="292100">
                  <a:moveTo>
                    <a:pt x="227063" y="0"/>
                  </a:moveTo>
                  <a:lnTo>
                    <a:pt x="0" y="190525"/>
                  </a:lnTo>
                  <a:lnTo>
                    <a:pt x="278536" y="291909"/>
                  </a:lnTo>
                  <a:lnTo>
                    <a:pt x="2270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</p:grpSp>
      <p:pic>
        <p:nvPicPr>
          <p:cNvPr id="50" name="Grafik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68" y="4797102"/>
            <a:ext cx="1059713" cy="10888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00" y="3754834"/>
            <a:ext cx="1519238" cy="82772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75" y="3774564"/>
            <a:ext cx="1485900" cy="7524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92" y="4736058"/>
            <a:ext cx="1933575" cy="4286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58" y="4711918"/>
            <a:ext cx="808213" cy="5388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24" y="2819944"/>
            <a:ext cx="710344" cy="986590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 rot="16200000">
            <a:off x="11566142" y="6109172"/>
            <a:ext cx="50334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dirty="0" smtClean="0">
                <a:solidFill>
                  <a:srgbClr val="535F6A"/>
                </a:solidFill>
                <a:latin typeface="Arial Narrow" pitchFamily="34" charset="0"/>
              </a:rPr>
              <a:t>As of: 06_2017</a:t>
            </a:r>
          </a:p>
        </p:txBody>
      </p:sp>
      <p:graphicFrame>
        <p:nvGraphicFramePr>
          <p:cNvPr id="42" name="Inhaltsplatzhalt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566797"/>
              </p:ext>
            </p:extLst>
          </p:nvPr>
        </p:nvGraphicFramePr>
        <p:xfrm>
          <a:off x="418480" y="774229"/>
          <a:ext cx="11329988" cy="564356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32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2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24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324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81187">
                <a:tc>
                  <a:txBody>
                    <a:bodyPr/>
                    <a:lstStyle/>
                    <a:p>
                      <a:pPr marL="95250" indent="0"/>
                      <a:endParaRPr lang="en-GB" noProof="0" dirty="0" smtClean="0"/>
                    </a:p>
                    <a:p>
                      <a:pPr marL="95250" indent="0"/>
                      <a:endParaRPr lang="en-GB" noProof="0" dirty="0" smtClean="0"/>
                    </a:p>
                    <a:p>
                      <a:pPr marL="95250" indent="0"/>
                      <a:endParaRPr lang="en-GB" noProof="0" dirty="0" smtClean="0"/>
                    </a:p>
                    <a:p>
                      <a:pPr marL="95250" indent="0"/>
                      <a:endParaRPr lang="en-GB" noProof="0" dirty="0" smtClean="0"/>
                    </a:p>
                    <a:p>
                      <a:pPr marL="177800" indent="0"/>
                      <a:r>
                        <a:rPr lang="en-GB" sz="1600" noProof="0" dirty="0" smtClean="0"/>
                        <a:t>Type of enterprise:</a:t>
                      </a:r>
                    </a:p>
                    <a:p>
                      <a:pPr marL="177800" indent="0"/>
                      <a:r>
                        <a:rPr lang="en-GB" sz="1600" noProof="0" dirty="0" smtClean="0"/>
                        <a:t>Family-run company</a:t>
                      </a:r>
                      <a:endParaRPr lang="en-GB" sz="1600" noProof="0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49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" noProof="0" dirty="0" smtClean="0"/>
                    </a:p>
                    <a:p>
                      <a:pPr algn="ctr"/>
                      <a:r>
                        <a:rPr lang="en-GB" noProof="0" dirty="0" smtClean="0"/>
                        <a:t>Fields of business</a:t>
                      </a:r>
                      <a:endParaRPr lang="en-GB" noProof="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9A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7800" indent="0"/>
                      <a:endParaRPr lang="en-GB" noProof="0" dirty="0" smtClean="0"/>
                    </a:p>
                    <a:p>
                      <a:pPr marL="177800" indent="0"/>
                      <a:endParaRPr lang="en-GB" noProof="0" dirty="0" smtClean="0"/>
                    </a:p>
                    <a:p>
                      <a:pPr marL="177800" indent="0"/>
                      <a:r>
                        <a:rPr lang="en-GB" sz="3600" b="0" noProof="0" dirty="0" smtClean="0"/>
                        <a:t>&gt; 800</a:t>
                      </a:r>
                    </a:p>
                    <a:p>
                      <a:pPr marL="517525" indent="0"/>
                      <a:r>
                        <a:rPr lang="en-GB" sz="1600" b="0" noProof="0" dirty="0" smtClean="0"/>
                        <a:t>locations in over 30 </a:t>
                      </a:r>
                    </a:p>
                    <a:p>
                      <a:pPr marL="517525" indent="0"/>
                      <a:r>
                        <a:rPr lang="en-GB" sz="1600" b="0" noProof="0" dirty="0" smtClean="0"/>
                        <a:t>countries around the world</a:t>
                      </a:r>
                      <a:endParaRPr lang="en-GB" sz="1600" b="0" noProof="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1187">
                <a:tc>
                  <a:txBody>
                    <a:bodyPr/>
                    <a:lstStyle/>
                    <a:p>
                      <a:pPr marL="177800" indent="0"/>
                      <a:r>
                        <a:rPr lang="en-GB" sz="3600" noProof="0" dirty="0" smtClean="0">
                          <a:solidFill>
                            <a:schemeClr val="bg1"/>
                          </a:solidFill>
                        </a:rPr>
                        <a:t>&gt; 30,000</a:t>
                      </a:r>
                    </a:p>
                    <a:p>
                      <a:pPr marL="519113" indent="0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  <a:t>employees</a:t>
                      </a:r>
                      <a:r>
                        <a:rPr lang="en-GB" noProof="0" dirty="0" smtClean="0"/>
                        <a:t/>
                      </a:r>
                      <a:br>
                        <a:rPr lang="en-GB" noProof="0" dirty="0" smtClean="0"/>
                      </a:br>
                      <a:endParaRPr lang="en-GB" noProof="0" dirty="0" smtClean="0"/>
                    </a:p>
                    <a:p>
                      <a:pPr marL="177800" indent="0"/>
                      <a:endParaRPr lang="en-GB" noProof="0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ACB4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r>
                        <a:rPr lang="en-GB" sz="3600" noProof="0" dirty="0" smtClean="0">
                          <a:solidFill>
                            <a:schemeClr val="bg1"/>
                          </a:solidFill>
                        </a:rPr>
                        <a:t>8,000</a:t>
                      </a:r>
                    </a:p>
                    <a:p>
                      <a:pPr marL="177800" indent="0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  <a:t>company-owned</a:t>
                      </a:r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</a:rPr>
                        <a:t> commercial vehicles</a:t>
                      </a:r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endParaRPr lang="en-GB" sz="36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7800" indent="0"/>
                      <a:endParaRPr lang="en-GB" sz="36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7800" indent="0"/>
                      <a:r>
                        <a:rPr lang="en-GB" sz="3600" noProof="0" dirty="0" smtClean="0">
                          <a:solidFill>
                            <a:schemeClr val="bg1"/>
                          </a:solidFill>
                        </a:rPr>
                        <a:t>&gt; 800 </a:t>
                      </a:r>
                      <a: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  <a:t>plants &amp; facilities</a:t>
                      </a:r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endParaRPr lang="en-GB" sz="2000" b="1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7800" indent="0"/>
                      <a:r>
                        <a:rPr lang="en-GB" sz="3600" b="0" noProof="0" dirty="0" smtClean="0">
                          <a:solidFill>
                            <a:schemeClr val="bg1"/>
                          </a:solidFill>
                        </a:rPr>
                        <a:t>&gt; 500</a:t>
                      </a:r>
                    </a:p>
                    <a:p>
                      <a:pPr marL="517525" indent="0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  <a:t>locations across</a:t>
                      </a:r>
                      <a:b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  <a:t>all German states</a:t>
                      </a:r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81187">
                <a:tc>
                  <a:txBody>
                    <a:bodyPr/>
                    <a:lstStyle/>
                    <a:p>
                      <a:pPr marL="177800" indent="0"/>
                      <a:endParaRPr lang="en-GB" noProof="0" dirty="0" smtClean="0"/>
                    </a:p>
                    <a:p>
                      <a:pPr marL="177800" indent="0"/>
                      <a:endParaRPr lang="en-GB" sz="3600" noProof="0" dirty="0" smtClean="0"/>
                    </a:p>
                    <a:p>
                      <a:pPr marL="177800" indent="0"/>
                      <a:r>
                        <a:rPr lang="en-GB" sz="3600" noProof="0" dirty="0" smtClean="0">
                          <a:solidFill>
                            <a:schemeClr val="bg1"/>
                          </a:solidFill>
                        </a:rPr>
                        <a:t>&gt; 30m tonnes</a:t>
                      </a:r>
                    </a:p>
                    <a:p>
                      <a:pPr marL="517525" indent="0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  <a:t>raw materials/year</a:t>
                      </a:r>
                      <a:endParaRPr lang="en-GB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CAE46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endParaRPr lang="en-GB" sz="16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7800" indent="0"/>
                      <a:endParaRPr lang="en-GB" sz="16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7800" indent="0"/>
                      <a:endParaRPr lang="en-GB" sz="16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7800" indent="0"/>
                      <a:endParaRPr lang="en-GB" sz="16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7800" indent="0"/>
                      <a:endParaRPr lang="en-GB" sz="9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7800" indent="0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  <a:t>EfB accreditation:</a:t>
                      </a:r>
                    </a:p>
                    <a:p>
                      <a:pPr marL="177800" indent="0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  <a:t>All business</a:t>
                      </a:r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</a:rPr>
                        <a:t> locations</a:t>
                      </a:r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C581A"/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0"/>
                      <a:endParaRPr lang="en-GB" sz="36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6213" indent="0"/>
                      <a:r>
                        <a:rPr lang="en-GB" sz="3600" noProof="0" dirty="0" smtClean="0">
                          <a:solidFill>
                            <a:schemeClr val="bg1"/>
                          </a:solidFill>
                        </a:rPr>
                        <a:t>&gt; 30m</a:t>
                      </a:r>
                      <a:endParaRPr lang="en-GB" sz="3600" baseline="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528638" indent="0"/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</a:rPr>
                        <a:t>people benefit</a:t>
                      </a:r>
                    </a:p>
                    <a:p>
                      <a:pPr marL="528638" indent="0"/>
                      <a:r>
                        <a:rPr lang="en-GB" sz="1600" baseline="0" noProof="0" dirty="0" smtClean="0">
                          <a:solidFill>
                            <a:schemeClr val="bg1"/>
                          </a:solidFill>
                        </a:rPr>
                        <a:t>worldwide</a:t>
                      </a:r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endParaRPr lang="en-GB" sz="3600" noProof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177800" indent="0"/>
                      <a:r>
                        <a:rPr lang="en-GB" sz="3600" noProof="0" dirty="0" smtClean="0">
                          <a:solidFill>
                            <a:schemeClr val="bg1"/>
                          </a:solidFill>
                        </a:rPr>
                        <a:t>&gt; 200,000</a:t>
                      </a:r>
                    </a:p>
                    <a:p>
                      <a:pPr marL="530225" indent="0"/>
                      <a:r>
                        <a:rPr lang="en-GB" sz="1600" noProof="0" dirty="0" smtClean="0">
                          <a:solidFill>
                            <a:schemeClr val="bg1"/>
                          </a:solidFill>
                        </a:rPr>
                        <a:t>industrial &amp; commercial customers</a:t>
                      </a:r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AB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43" name="Gruppieren 42"/>
          <p:cNvGrpSpPr/>
          <p:nvPr/>
        </p:nvGrpSpPr>
        <p:grpSpPr>
          <a:xfrm>
            <a:off x="1143939" y="1001387"/>
            <a:ext cx="979888" cy="763020"/>
            <a:chOff x="719998" y="2160018"/>
            <a:chExt cx="979888" cy="763020"/>
          </a:xfrm>
          <a:solidFill>
            <a:schemeClr val="bg1"/>
          </a:solidFill>
        </p:grpSpPr>
        <p:sp>
          <p:nvSpPr>
            <p:cNvPr id="44" name="object 26"/>
            <p:cNvSpPr/>
            <p:nvPr/>
          </p:nvSpPr>
          <p:spPr>
            <a:xfrm>
              <a:off x="1305284" y="2173911"/>
              <a:ext cx="104139" cy="127000"/>
            </a:xfrm>
            <a:custGeom>
              <a:avLst/>
              <a:gdLst/>
              <a:ahLst/>
              <a:cxnLst/>
              <a:rect l="l" t="t" r="r" b="b"/>
              <a:pathLst>
                <a:path w="104140" h="127000">
                  <a:moveTo>
                    <a:pt x="52006" y="0"/>
                  </a:moveTo>
                  <a:lnTo>
                    <a:pt x="31761" y="4973"/>
                  </a:lnTo>
                  <a:lnTo>
                    <a:pt x="15230" y="18538"/>
                  </a:lnTo>
                  <a:lnTo>
                    <a:pt x="4086" y="38661"/>
                  </a:lnTo>
                  <a:lnTo>
                    <a:pt x="0" y="63309"/>
                  </a:lnTo>
                  <a:lnTo>
                    <a:pt x="4086" y="87962"/>
                  </a:lnTo>
                  <a:lnTo>
                    <a:pt x="15230" y="108099"/>
                  </a:lnTo>
                  <a:lnTo>
                    <a:pt x="31761" y="121677"/>
                  </a:lnTo>
                  <a:lnTo>
                    <a:pt x="52006" y="126657"/>
                  </a:lnTo>
                  <a:lnTo>
                    <a:pt x="72251" y="121677"/>
                  </a:lnTo>
                  <a:lnTo>
                    <a:pt x="88782" y="108099"/>
                  </a:lnTo>
                  <a:lnTo>
                    <a:pt x="99926" y="87962"/>
                  </a:lnTo>
                  <a:lnTo>
                    <a:pt x="104012" y="63309"/>
                  </a:lnTo>
                  <a:lnTo>
                    <a:pt x="99926" y="38661"/>
                  </a:lnTo>
                  <a:lnTo>
                    <a:pt x="88782" y="18538"/>
                  </a:lnTo>
                  <a:lnTo>
                    <a:pt x="72251" y="4973"/>
                  </a:lnTo>
                  <a:lnTo>
                    <a:pt x="5200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45" name="object 27"/>
            <p:cNvSpPr/>
            <p:nvPr/>
          </p:nvSpPr>
          <p:spPr>
            <a:xfrm>
              <a:off x="1241437" y="2321007"/>
              <a:ext cx="231775" cy="601980"/>
            </a:xfrm>
            <a:custGeom>
              <a:avLst/>
              <a:gdLst/>
              <a:ahLst/>
              <a:cxnLst/>
              <a:rect l="l" t="t" r="r" b="b"/>
              <a:pathLst>
                <a:path w="231775" h="601980">
                  <a:moveTo>
                    <a:pt x="177457" y="355600"/>
                  </a:moveTo>
                  <a:lnTo>
                    <a:pt x="53873" y="355600"/>
                  </a:lnTo>
                  <a:lnTo>
                    <a:pt x="71437" y="601408"/>
                  </a:lnTo>
                  <a:lnTo>
                    <a:pt x="160020" y="601408"/>
                  </a:lnTo>
                  <a:lnTo>
                    <a:pt x="177457" y="355600"/>
                  </a:lnTo>
                  <a:close/>
                </a:path>
                <a:path w="231775" h="601980">
                  <a:moveTo>
                    <a:pt x="185420" y="0"/>
                  </a:moveTo>
                  <a:lnTo>
                    <a:pt x="175107" y="990"/>
                  </a:lnTo>
                  <a:lnTo>
                    <a:pt x="47190" y="990"/>
                  </a:lnTo>
                  <a:lnTo>
                    <a:pt x="31229" y="18656"/>
                  </a:lnTo>
                  <a:lnTo>
                    <a:pt x="30073" y="26238"/>
                  </a:lnTo>
                  <a:lnTo>
                    <a:pt x="0" y="355600"/>
                  </a:lnTo>
                  <a:lnTo>
                    <a:pt x="231711" y="355600"/>
                  </a:lnTo>
                  <a:lnTo>
                    <a:pt x="203022" y="27736"/>
                  </a:lnTo>
                  <a:lnTo>
                    <a:pt x="201803" y="18846"/>
                  </a:lnTo>
                  <a:lnTo>
                    <a:pt x="186281" y="990"/>
                  </a:lnTo>
                  <a:lnTo>
                    <a:pt x="175107" y="990"/>
                  </a:lnTo>
                  <a:lnTo>
                    <a:pt x="186192" y="889"/>
                  </a:lnTo>
                  <a:lnTo>
                    <a:pt x="18542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46" name="object 28"/>
            <p:cNvSpPr/>
            <p:nvPr/>
          </p:nvSpPr>
          <p:spPr>
            <a:xfrm>
              <a:off x="1004906" y="2160018"/>
              <a:ext cx="106045" cy="128905"/>
            </a:xfrm>
            <a:custGeom>
              <a:avLst/>
              <a:gdLst/>
              <a:ahLst/>
              <a:cxnLst/>
              <a:rect l="l" t="t" r="r" b="b"/>
              <a:pathLst>
                <a:path w="106044" h="128905">
                  <a:moveTo>
                    <a:pt x="52895" y="0"/>
                  </a:moveTo>
                  <a:lnTo>
                    <a:pt x="32307" y="5061"/>
                  </a:lnTo>
                  <a:lnTo>
                    <a:pt x="15494" y="18867"/>
                  </a:lnTo>
                  <a:lnTo>
                    <a:pt x="4157" y="39353"/>
                  </a:lnTo>
                  <a:lnTo>
                    <a:pt x="0" y="64452"/>
                  </a:lnTo>
                  <a:lnTo>
                    <a:pt x="4157" y="89515"/>
                  </a:lnTo>
                  <a:lnTo>
                    <a:pt x="15494" y="109981"/>
                  </a:lnTo>
                  <a:lnTo>
                    <a:pt x="32307" y="123781"/>
                  </a:lnTo>
                  <a:lnTo>
                    <a:pt x="52895" y="128841"/>
                  </a:lnTo>
                  <a:lnTo>
                    <a:pt x="73483" y="123781"/>
                  </a:lnTo>
                  <a:lnTo>
                    <a:pt x="90297" y="109981"/>
                  </a:lnTo>
                  <a:lnTo>
                    <a:pt x="101633" y="89515"/>
                  </a:lnTo>
                  <a:lnTo>
                    <a:pt x="105791" y="64452"/>
                  </a:lnTo>
                  <a:lnTo>
                    <a:pt x="101633" y="39353"/>
                  </a:lnTo>
                  <a:lnTo>
                    <a:pt x="90297" y="18867"/>
                  </a:lnTo>
                  <a:lnTo>
                    <a:pt x="73483" y="5061"/>
                  </a:lnTo>
                  <a:lnTo>
                    <a:pt x="5289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47" name="object 29"/>
            <p:cNvSpPr/>
            <p:nvPr/>
          </p:nvSpPr>
          <p:spPr>
            <a:xfrm>
              <a:off x="938128" y="2311427"/>
              <a:ext cx="240029" cy="610870"/>
            </a:xfrm>
            <a:custGeom>
              <a:avLst/>
              <a:gdLst/>
              <a:ahLst/>
              <a:cxnLst/>
              <a:rect l="l" t="t" r="r" b="b"/>
              <a:pathLst>
                <a:path w="240030" h="610869">
                  <a:moveTo>
                    <a:pt x="198843" y="281292"/>
                  </a:moveTo>
                  <a:lnTo>
                    <a:pt x="40500" y="281292"/>
                  </a:lnTo>
                  <a:lnTo>
                    <a:pt x="63753" y="610743"/>
                  </a:lnTo>
                  <a:lnTo>
                    <a:pt x="175590" y="610743"/>
                  </a:lnTo>
                  <a:lnTo>
                    <a:pt x="198843" y="281292"/>
                  </a:lnTo>
                  <a:close/>
                </a:path>
                <a:path w="240030" h="610869">
                  <a:moveTo>
                    <a:pt x="184416" y="0"/>
                  </a:moveTo>
                  <a:lnTo>
                    <a:pt x="54940" y="0"/>
                  </a:lnTo>
                  <a:lnTo>
                    <a:pt x="39138" y="627"/>
                  </a:lnTo>
                  <a:lnTo>
                    <a:pt x="5422" y="27499"/>
                  </a:lnTo>
                  <a:lnTo>
                    <a:pt x="0" y="281292"/>
                  </a:lnTo>
                  <a:lnTo>
                    <a:pt x="239344" y="281292"/>
                  </a:lnTo>
                  <a:lnTo>
                    <a:pt x="239436" y="50409"/>
                  </a:lnTo>
                  <a:lnTo>
                    <a:pt x="239671" y="40073"/>
                  </a:lnTo>
                  <a:lnTo>
                    <a:pt x="213123" y="6638"/>
                  </a:lnTo>
                  <a:lnTo>
                    <a:pt x="188847" y="333"/>
                  </a:lnTo>
                  <a:lnTo>
                    <a:pt x="1844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48" name="object 30"/>
            <p:cNvSpPr/>
            <p:nvPr/>
          </p:nvSpPr>
          <p:spPr>
            <a:xfrm>
              <a:off x="1586732" y="2423471"/>
              <a:ext cx="69215" cy="84455"/>
            </a:xfrm>
            <a:custGeom>
              <a:avLst/>
              <a:gdLst/>
              <a:ahLst/>
              <a:cxnLst/>
              <a:rect l="l" t="t" r="r" b="b"/>
              <a:pathLst>
                <a:path w="69214" h="84455">
                  <a:moveTo>
                    <a:pt x="34607" y="0"/>
                  </a:moveTo>
                  <a:lnTo>
                    <a:pt x="21136" y="3314"/>
                  </a:lnTo>
                  <a:lnTo>
                    <a:pt x="10136" y="12350"/>
                  </a:lnTo>
                  <a:lnTo>
                    <a:pt x="2719" y="25749"/>
                  </a:lnTo>
                  <a:lnTo>
                    <a:pt x="0" y="42151"/>
                  </a:lnTo>
                  <a:lnTo>
                    <a:pt x="2719" y="58565"/>
                  </a:lnTo>
                  <a:lnTo>
                    <a:pt x="10136" y="71967"/>
                  </a:lnTo>
                  <a:lnTo>
                    <a:pt x="21136" y="81002"/>
                  </a:lnTo>
                  <a:lnTo>
                    <a:pt x="34607" y="84315"/>
                  </a:lnTo>
                  <a:lnTo>
                    <a:pt x="48078" y="81002"/>
                  </a:lnTo>
                  <a:lnTo>
                    <a:pt x="59078" y="71967"/>
                  </a:lnTo>
                  <a:lnTo>
                    <a:pt x="66495" y="58565"/>
                  </a:lnTo>
                  <a:lnTo>
                    <a:pt x="69214" y="42151"/>
                  </a:lnTo>
                  <a:lnTo>
                    <a:pt x="66495" y="25749"/>
                  </a:lnTo>
                  <a:lnTo>
                    <a:pt x="59078" y="12350"/>
                  </a:lnTo>
                  <a:lnTo>
                    <a:pt x="48078" y="3314"/>
                  </a:lnTo>
                  <a:lnTo>
                    <a:pt x="3460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49" name="object 31"/>
            <p:cNvSpPr/>
            <p:nvPr/>
          </p:nvSpPr>
          <p:spPr>
            <a:xfrm>
              <a:off x="1543041" y="2522524"/>
              <a:ext cx="156845" cy="400050"/>
            </a:xfrm>
            <a:custGeom>
              <a:avLst/>
              <a:gdLst/>
              <a:ahLst/>
              <a:cxnLst/>
              <a:rect l="l" t="t" r="r" b="b"/>
              <a:pathLst>
                <a:path w="156844" h="400050">
                  <a:moveTo>
                    <a:pt x="130098" y="184073"/>
                  </a:moveTo>
                  <a:lnTo>
                    <a:pt x="26492" y="184073"/>
                  </a:lnTo>
                  <a:lnTo>
                    <a:pt x="41706" y="399618"/>
                  </a:lnTo>
                  <a:lnTo>
                    <a:pt x="114884" y="399618"/>
                  </a:lnTo>
                  <a:lnTo>
                    <a:pt x="130098" y="184073"/>
                  </a:lnTo>
                  <a:close/>
                </a:path>
                <a:path w="156844" h="400050">
                  <a:moveTo>
                    <a:pt x="120662" y="0"/>
                  </a:moveTo>
                  <a:lnTo>
                    <a:pt x="35941" y="0"/>
                  </a:lnTo>
                  <a:lnTo>
                    <a:pt x="25604" y="403"/>
                  </a:lnTo>
                  <a:lnTo>
                    <a:pt x="51" y="33002"/>
                  </a:lnTo>
                  <a:lnTo>
                    <a:pt x="0" y="184073"/>
                  </a:lnTo>
                  <a:lnTo>
                    <a:pt x="156603" y="184073"/>
                  </a:lnTo>
                  <a:lnTo>
                    <a:pt x="156664" y="33002"/>
                  </a:lnTo>
                  <a:lnTo>
                    <a:pt x="156819" y="26235"/>
                  </a:lnTo>
                  <a:lnTo>
                    <a:pt x="123561" y="216"/>
                  </a:lnTo>
                  <a:lnTo>
                    <a:pt x="12066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51" name="object 32"/>
            <p:cNvSpPr/>
            <p:nvPr/>
          </p:nvSpPr>
          <p:spPr>
            <a:xfrm>
              <a:off x="762138" y="2428411"/>
              <a:ext cx="69215" cy="83820"/>
            </a:xfrm>
            <a:custGeom>
              <a:avLst/>
              <a:gdLst/>
              <a:ahLst/>
              <a:cxnLst/>
              <a:rect l="l" t="t" r="r" b="b"/>
              <a:pathLst>
                <a:path w="69215" h="83819">
                  <a:moveTo>
                    <a:pt x="34328" y="0"/>
                  </a:moveTo>
                  <a:lnTo>
                    <a:pt x="20965" y="3283"/>
                  </a:lnTo>
                  <a:lnTo>
                    <a:pt x="10053" y="12239"/>
                  </a:lnTo>
                  <a:lnTo>
                    <a:pt x="2697" y="25524"/>
                  </a:lnTo>
                  <a:lnTo>
                    <a:pt x="0" y="41795"/>
                  </a:lnTo>
                  <a:lnTo>
                    <a:pt x="2697" y="58070"/>
                  </a:lnTo>
                  <a:lnTo>
                    <a:pt x="10053" y="71364"/>
                  </a:lnTo>
                  <a:lnTo>
                    <a:pt x="20965" y="80329"/>
                  </a:lnTo>
                  <a:lnTo>
                    <a:pt x="34328" y="83616"/>
                  </a:lnTo>
                  <a:lnTo>
                    <a:pt x="47691" y="80329"/>
                  </a:lnTo>
                  <a:lnTo>
                    <a:pt x="58602" y="71364"/>
                  </a:lnTo>
                  <a:lnTo>
                    <a:pt x="65958" y="58070"/>
                  </a:lnTo>
                  <a:lnTo>
                    <a:pt x="68656" y="41795"/>
                  </a:lnTo>
                  <a:lnTo>
                    <a:pt x="65958" y="25524"/>
                  </a:lnTo>
                  <a:lnTo>
                    <a:pt x="58602" y="12239"/>
                  </a:lnTo>
                  <a:lnTo>
                    <a:pt x="47691" y="3283"/>
                  </a:lnTo>
                  <a:lnTo>
                    <a:pt x="343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52" name="object 33"/>
            <p:cNvSpPr/>
            <p:nvPr/>
          </p:nvSpPr>
          <p:spPr>
            <a:xfrm>
              <a:off x="719998" y="2525528"/>
              <a:ext cx="153035" cy="397510"/>
            </a:xfrm>
            <a:custGeom>
              <a:avLst/>
              <a:gdLst/>
              <a:ahLst/>
              <a:cxnLst/>
              <a:rect l="l" t="t" r="r" b="b"/>
              <a:pathLst>
                <a:path w="153034" h="397510">
                  <a:moveTo>
                    <a:pt x="117132" y="234696"/>
                  </a:moveTo>
                  <a:lnTo>
                    <a:pt x="35560" y="234696"/>
                  </a:lnTo>
                  <a:lnTo>
                    <a:pt x="47155" y="396938"/>
                  </a:lnTo>
                  <a:lnTo>
                    <a:pt x="105613" y="396938"/>
                  </a:lnTo>
                  <a:lnTo>
                    <a:pt x="117132" y="234696"/>
                  </a:lnTo>
                  <a:close/>
                </a:path>
                <a:path w="153034" h="397510">
                  <a:moveTo>
                    <a:pt x="122389" y="0"/>
                  </a:moveTo>
                  <a:lnTo>
                    <a:pt x="115570" y="660"/>
                  </a:lnTo>
                  <a:lnTo>
                    <a:pt x="31135" y="660"/>
                  </a:lnTo>
                  <a:lnTo>
                    <a:pt x="25590" y="6819"/>
                  </a:lnTo>
                  <a:lnTo>
                    <a:pt x="20612" y="12293"/>
                  </a:lnTo>
                  <a:lnTo>
                    <a:pt x="19850" y="17310"/>
                  </a:lnTo>
                  <a:lnTo>
                    <a:pt x="0" y="234696"/>
                  </a:lnTo>
                  <a:lnTo>
                    <a:pt x="152933" y="234696"/>
                  </a:lnTo>
                  <a:lnTo>
                    <a:pt x="133997" y="18300"/>
                  </a:lnTo>
                  <a:lnTo>
                    <a:pt x="133197" y="12420"/>
                  </a:lnTo>
                  <a:lnTo>
                    <a:pt x="122964" y="660"/>
                  </a:lnTo>
                  <a:lnTo>
                    <a:pt x="115570" y="660"/>
                  </a:lnTo>
                  <a:lnTo>
                    <a:pt x="122898" y="584"/>
                  </a:lnTo>
                  <a:lnTo>
                    <a:pt x="12238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</p:grpSp>
      <p:sp>
        <p:nvSpPr>
          <p:cNvPr id="53" name="object 7"/>
          <p:cNvSpPr/>
          <p:nvPr/>
        </p:nvSpPr>
        <p:spPr>
          <a:xfrm>
            <a:off x="3969044" y="1234867"/>
            <a:ext cx="742879" cy="847284"/>
          </a:xfrm>
          <a:custGeom>
            <a:avLst/>
            <a:gdLst/>
            <a:ahLst/>
            <a:cxnLst/>
            <a:rect l="l" t="t" r="r" b="b"/>
            <a:pathLst>
              <a:path w="587375" h="669925">
                <a:moveTo>
                  <a:pt x="119938" y="72745"/>
                </a:moveTo>
                <a:lnTo>
                  <a:pt x="73309" y="82237"/>
                </a:lnTo>
                <a:lnTo>
                  <a:pt x="35204" y="107967"/>
                </a:lnTo>
                <a:lnTo>
                  <a:pt x="9482" y="146077"/>
                </a:lnTo>
                <a:lnTo>
                  <a:pt x="0" y="192709"/>
                </a:lnTo>
                <a:lnTo>
                  <a:pt x="0" y="496633"/>
                </a:lnTo>
                <a:lnTo>
                  <a:pt x="9482" y="543276"/>
                </a:lnTo>
                <a:lnTo>
                  <a:pt x="35204" y="581385"/>
                </a:lnTo>
                <a:lnTo>
                  <a:pt x="73309" y="607109"/>
                </a:lnTo>
                <a:lnTo>
                  <a:pt x="119938" y="616597"/>
                </a:lnTo>
                <a:lnTo>
                  <a:pt x="246481" y="616597"/>
                </a:lnTo>
                <a:lnTo>
                  <a:pt x="246481" y="666953"/>
                </a:lnTo>
                <a:lnTo>
                  <a:pt x="250850" y="669531"/>
                </a:lnTo>
                <a:lnTo>
                  <a:pt x="385775" y="594817"/>
                </a:lnTo>
                <a:lnTo>
                  <a:pt x="385787" y="589927"/>
                </a:lnTo>
                <a:lnTo>
                  <a:pt x="341719" y="564756"/>
                </a:lnTo>
                <a:lnTo>
                  <a:pt x="119938" y="564756"/>
                </a:lnTo>
                <a:lnTo>
                  <a:pt x="106287" y="563375"/>
                </a:lnTo>
                <a:lnTo>
                  <a:pt x="71856" y="544728"/>
                </a:lnTo>
                <a:lnTo>
                  <a:pt x="53209" y="510286"/>
                </a:lnTo>
                <a:lnTo>
                  <a:pt x="51828" y="496633"/>
                </a:lnTo>
                <a:lnTo>
                  <a:pt x="51914" y="146077"/>
                </a:lnTo>
                <a:lnTo>
                  <a:pt x="63481" y="108982"/>
                </a:lnTo>
                <a:lnTo>
                  <a:pt x="93559" y="84164"/>
                </a:lnTo>
                <a:lnTo>
                  <a:pt x="119938" y="78790"/>
                </a:lnTo>
                <a:lnTo>
                  <a:pt x="119938" y="72745"/>
                </a:lnTo>
                <a:close/>
              </a:path>
              <a:path w="587375" h="669925">
                <a:moveTo>
                  <a:pt x="563210" y="104749"/>
                </a:moveTo>
                <a:lnTo>
                  <a:pt x="467245" y="104749"/>
                </a:lnTo>
                <a:lnTo>
                  <a:pt x="480898" y="106145"/>
                </a:lnTo>
                <a:lnTo>
                  <a:pt x="493629" y="110121"/>
                </a:lnTo>
                <a:lnTo>
                  <a:pt x="523702" y="134935"/>
                </a:lnTo>
                <a:lnTo>
                  <a:pt x="535368" y="172885"/>
                </a:lnTo>
                <a:lnTo>
                  <a:pt x="535282" y="523440"/>
                </a:lnTo>
                <a:lnTo>
                  <a:pt x="523702" y="560541"/>
                </a:lnTo>
                <a:lnTo>
                  <a:pt x="493629" y="585355"/>
                </a:lnTo>
                <a:lnTo>
                  <a:pt x="467245" y="590727"/>
                </a:lnTo>
                <a:lnTo>
                  <a:pt x="467245" y="596772"/>
                </a:lnTo>
                <a:lnTo>
                  <a:pt x="513879" y="587281"/>
                </a:lnTo>
                <a:lnTo>
                  <a:pt x="551992" y="561551"/>
                </a:lnTo>
                <a:lnTo>
                  <a:pt x="577723" y="523440"/>
                </a:lnTo>
                <a:lnTo>
                  <a:pt x="587209" y="476808"/>
                </a:lnTo>
                <a:lnTo>
                  <a:pt x="587209" y="172885"/>
                </a:lnTo>
                <a:lnTo>
                  <a:pt x="577723" y="126246"/>
                </a:lnTo>
                <a:lnTo>
                  <a:pt x="563210" y="104749"/>
                </a:lnTo>
                <a:close/>
              </a:path>
              <a:path w="587375" h="669925">
                <a:moveTo>
                  <a:pt x="250837" y="512851"/>
                </a:moveTo>
                <a:lnTo>
                  <a:pt x="246481" y="515378"/>
                </a:lnTo>
                <a:lnTo>
                  <a:pt x="246481" y="564756"/>
                </a:lnTo>
                <a:lnTo>
                  <a:pt x="341719" y="564756"/>
                </a:lnTo>
                <a:lnTo>
                  <a:pt x="250837" y="512851"/>
                </a:lnTo>
                <a:close/>
              </a:path>
              <a:path w="587375" h="669925">
                <a:moveTo>
                  <a:pt x="223964" y="186613"/>
                </a:moveTo>
                <a:lnTo>
                  <a:pt x="111569" y="186613"/>
                </a:lnTo>
                <a:lnTo>
                  <a:pt x="111569" y="477519"/>
                </a:lnTo>
                <a:lnTo>
                  <a:pt x="172389" y="477519"/>
                </a:lnTo>
                <a:lnTo>
                  <a:pt x="172389" y="357047"/>
                </a:lnTo>
                <a:lnTo>
                  <a:pt x="280683" y="357047"/>
                </a:lnTo>
                <a:lnTo>
                  <a:pt x="269444" y="344458"/>
                </a:lnTo>
                <a:lnTo>
                  <a:pt x="251920" y="337141"/>
                </a:lnTo>
                <a:lnTo>
                  <a:pt x="238061" y="334886"/>
                </a:lnTo>
                <a:lnTo>
                  <a:pt x="238061" y="334086"/>
                </a:lnTo>
                <a:lnTo>
                  <a:pt x="263156" y="325440"/>
                </a:lnTo>
                <a:lnTo>
                  <a:pt x="277268" y="312331"/>
                </a:lnTo>
                <a:lnTo>
                  <a:pt x="172389" y="312331"/>
                </a:lnTo>
                <a:lnTo>
                  <a:pt x="172389" y="231343"/>
                </a:lnTo>
                <a:lnTo>
                  <a:pt x="287460" y="231343"/>
                </a:lnTo>
                <a:lnTo>
                  <a:pt x="287258" y="229958"/>
                </a:lnTo>
                <a:lnTo>
                  <a:pt x="273577" y="206105"/>
                </a:lnTo>
                <a:lnTo>
                  <a:pt x="252114" y="191543"/>
                </a:lnTo>
                <a:lnTo>
                  <a:pt x="223964" y="186613"/>
                </a:lnTo>
                <a:close/>
              </a:path>
              <a:path w="587375" h="669925">
                <a:moveTo>
                  <a:pt x="280683" y="357047"/>
                </a:moveTo>
                <a:lnTo>
                  <a:pt x="188099" y="357047"/>
                </a:lnTo>
                <a:lnTo>
                  <a:pt x="214620" y="362186"/>
                </a:lnTo>
                <a:lnTo>
                  <a:pt x="227385" y="376091"/>
                </a:lnTo>
                <a:lnTo>
                  <a:pt x="231385" y="396492"/>
                </a:lnTo>
                <a:lnTo>
                  <a:pt x="231522" y="411574"/>
                </a:lnTo>
                <a:lnTo>
                  <a:pt x="231527" y="437230"/>
                </a:lnTo>
                <a:lnTo>
                  <a:pt x="231816" y="449762"/>
                </a:lnTo>
                <a:lnTo>
                  <a:pt x="233656" y="463883"/>
                </a:lnTo>
                <a:lnTo>
                  <a:pt x="238061" y="477519"/>
                </a:lnTo>
                <a:lnTo>
                  <a:pt x="297700" y="477519"/>
                </a:lnTo>
                <a:lnTo>
                  <a:pt x="294252" y="461680"/>
                </a:lnTo>
                <a:lnTo>
                  <a:pt x="292163" y="437230"/>
                </a:lnTo>
                <a:lnTo>
                  <a:pt x="291132" y="411574"/>
                </a:lnTo>
                <a:lnTo>
                  <a:pt x="290855" y="392112"/>
                </a:lnTo>
                <a:lnTo>
                  <a:pt x="284476" y="361296"/>
                </a:lnTo>
                <a:lnTo>
                  <a:pt x="280683" y="357047"/>
                </a:lnTo>
                <a:close/>
              </a:path>
              <a:path w="587375" h="669925">
                <a:moveTo>
                  <a:pt x="493560" y="186613"/>
                </a:moveTo>
                <a:lnTo>
                  <a:pt x="334797" y="186613"/>
                </a:lnTo>
                <a:lnTo>
                  <a:pt x="334797" y="477519"/>
                </a:lnTo>
                <a:lnTo>
                  <a:pt x="496773" y="477519"/>
                </a:lnTo>
                <a:lnTo>
                  <a:pt x="496773" y="432815"/>
                </a:lnTo>
                <a:lnTo>
                  <a:pt x="395643" y="432815"/>
                </a:lnTo>
                <a:lnTo>
                  <a:pt x="395643" y="347789"/>
                </a:lnTo>
                <a:lnTo>
                  <a:pt x="485889" y="347789"/>
                </a:lnTo>
                <a:lnTo>
                  <a:pt x="485889" y="303060"/>
                </a:lnTo>
                <a:lnTo>
                  <a:pt x="395643" y="303060"/>
                </a:lnTo>
                <a:lnTo>
                  <a:pt x="395643" y="231343"/>
                </a:lnTo>
                <a:lnTo>
                  <a:pt x="493560" y="231343"/>
                </a:lnTo>
                <a:lnTo>
                  <a:pt x="493560" y="186613"/>
                </a:lnTo>
                <a:close/>
              </a:path>
              <a:path w="587375" h="669925">
                <a:moveTo>
                  <a:pt x="287460" y="231343"/>
                </a:moveTo>
                <a:lnTo>
                  <a:pt x="199389" y="231343"/>
                </a:lnTo>
                <a:lnTo>
                  <a:pt x="212395" y="233412"/>
                </a:lnTo>
                <a:lnTo>
                  <a:pt x="222149" y="240052"/>
                </a:lnTo>
                <a:lnTo>
                  <a:pt x="228277" y="251906"/>
                </a:lnTo>
                <a:lnTo>
                  <a:pt x="230403" y="269620"/>
                </a:lnTo>
                <a:lnTo>
                  <a:pt x="228956" y="284111"/>
                </a:lnTo>
                <a:lnTo>
                  <a:pt x="223959" y="297924"/>
                </a:lnTo>
                <a:lnTo>
                  <a:pt x="214431" y="308263"/>
                </a:lnTo>
                <a:lnTo>
                  <a:pt x="199389" y="312331"/>
                </a:lnTo>
                <a:lnTo>
                  <a:pt x="277268" y="312331"/>
                </a:lnTo>
                <a:lnTo>
                  <a:pt x="279868" y="309916"/>
                </a:lnTo>
                <a:lnTo>
                  <a:pt x="289176" y="288646"/>
                </a:lnTo>
                <a:lnTo>
                  <a:pt x="292061" y="262762"/>
                </a:lnTo>
                <a:lnTo>
                  <a:pt x="287460" y="231343"/>
                </a:lnTo>
                <a:close/>
              </a:path>
              <a:path w="587375" h="669925">
                <a:moveTo>
                  <a:pt x="336334" y="0"/>
                </a:moveTo>
                <a:lnTo>
                  <a:pt x="201434" y="74701"/>
                </a:lnTo>
                <a:lnTo>
                  <a:pt x="201396" y="79590"/>
                </a:lnTo>
                <a:lnTo>
                  <a:pt x="336372" y="156667"/>
                </a:lnTo>
                <a:lnTo>
                  <a:pt x="340702" y="154139"/>
                </a:lnTo>
                <a:lnTo>
                  <a:pt x="340702" y="104749"/>
                </a:lnTo>
                <a:lnTo>
                  <a:pt x="563210" y="104749"/>
                </a:lnTo>
                <a:lnTo>
                  <a:pt x="551992" y="88133"/>
                </a:lnTo>
                <a:lnTo>
                  <a:pt x="513879" y="62405"/>
                </a:lnTo>
                <a:lnTo>
                  <a:pt x="467245" y="52920"/>
                </a:lnTo>
                <a:lnTo>
                  <a:pt x="340702" y="52920"/>
                </a:lnTo>
                <a:lnTo>
                  <a:pt x="340702" y="2565"/>
                </a:lnTo>
                <a:lnTo>
                  <a:pt x="33633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sz="1600" dirty="0">
              <a:latin typeface="+mj-lt"/>
            </a:endParaRPr>
          </a:p>
        </p:txBody>
      </p:sp>
      <p:sp>
        <p:nvSpPr>
          <p:cNvPr id="54" name="object 8"/>
          <p:cNvSpPr txBox="1"/>
          <p:nvPr/>
        </p:nvSpPr>
        <p:spPr>
          <a:xfrm>
            <a:off x="3968562" y="2124447"/>
            <a:ext cx="924388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spc="-2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R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e</a:t>
            </a:r>
            <a:r>
              <a:rPr lang="en-GB" sz="1600" spc="2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c</a:t>
            </a:r>
            <a:r>
              <a:rPr lang="en-GB" sz="1600" spc="-2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y</a:t>
            </a:r>
            <a:r>
              <a:rPr lang="en-GB" sz="1600" spc="-1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c</a:t>
            </a:r>
            <a:r>
              <a:rPr lang="en-GB" sz="1600" spc="-2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l</a:t>
            </a:r>
            <a:r>
              <a:rPr lang="en-GB" sz="1600" spc="-1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i</a:t>
            </a:r>
            <a:r>
              <a:rPr lang="en-GB" sz="1600" spc="-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n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g</a:t>
            </a:r>
            <a:endParaRPr lang="en-GB" sz="1600" dirty="0">
              <a:solidFill>
                <a:schemeClr val="bg1"/>
              </a:solidFill>
              <a:latin typeface="+mj-lt"/>
              <a:cs typeface="Frutiger LT Pro 57 Condensed"/>
            </a:endParaRPr>
          </a:p>
        </p:txBody>
      </p:sp>
      <p:sp>
        <p:nvSpPr>
          <p:cNvPr id="55" name="object 9"/>
          <p:cNvSpPr/>
          <p:nvPr/>
        </p:nvSpPr>
        <p:spPr>
          <a:xfrm>
            <a:off x="7558321" y="1374339"/>
            <a:ext cx="722262" cy="646773"/>
          </a:xfrm>
          <a:custGeom>
            <a:avLst/>
            <a:gdLst/>
            <a:ahLst/>
            <a:cxnLst/>
            <a:rect l="l" t="t" r="r" b="b"/>
            <a:pathLst>
              <a:path w="716915" h="641985">
                <a:moveTo>
                  <a:pt x="294131" y="0"/>
                </a:moveTo>
                <a:lnTo>
                  <a:pt x="271297" y="36410"/>
                </a:lnTo>
                <a:lnTo>
                  <a:pt x="239485" y="88796"/>
                </a:lnTo>
                <a:lnTo>
                  <a:pt x="213441" y="133673"/>
                </a:lnTo>
                <a:lnTo>
                  <a:pt x="184299" y="186318"/>
                </a:lnTo>
                <a:lnTo>
                  <a:pt x="154806" y="243215"/>
                </a:lnTo>
                <a:lnTo>
                  <a:pt x="127708" y="300847"/>
                </a:lnTo>
                <a:lnTo>
                  <a:pt x="105751" y="355699"/>
                </a:lnTo>
                <a:lnTo>
                  <a:pt x="91681" y="404253"/>
                </a:lnTo>
                <a:lnTo>
                  <a:pt x="0" y="404253"/>
                </a:lnTo>
                <a:lnTo>
                  <a:pt x="0" y="457136"/>
                </a:lnTo>
                <a:lnTo>
                  <a:pt x="89026" y="457136"/>
                </a:lnTo>
                <a:lnTo>
                  <a:pt x="98179" y="500024"/>
                </a:lnTo>
                <a:lnTo>
                  <a:pt x="115754" y="539125"/>
                </a:lnTo>
                <a:lnTo>
                  <a:pt x="140728" y="573414"/>
                </a:lnTo>
                <a:lnTo>
                  <a:pt x="172077" y="601866"/>
                </a:lnTo>
                <a:lnTo>
                  <a:pt x="208777" y="623457"/>
                </a:lnTo>
                <a:lnTo>
                  <a:pt x="249803" y="637163"/>
                </a:lnTo>
                <a:lnTo>
                  <a:pt x="294131" y="641959"/>
                </a:lnTo>
                <a:lnTo>
                  <a:pt x="338459" y="637163"/>
                </a:lnTo>
                <a:lnTo>
                  <a:pt x="379484" y="623457"/>
                </a:lnTo>
                <a:lnTo>
                  <a:pt x="416182" y="601866"/>
                </a:lnTo>
                <a:lnTo>
                  <a:pt x="431322" y="588124"/>
                </a:lnTo>
                <a:lnTo>
                  <a:pt x="294131" y="588124"/>
                </a:lnTo>
                <a:lnTo>
                  <a:pt x="246025" y="580343"/>
                </a:lnTo>
                <a:lnTo>
                  <a:pt x="204203" y="558687"/>
                </a:lnTo>
                <a:lnTo>
                  <a:pt x="171198" y="525683"/>
                </a:lnTo>
                <a:lnTo>
                  <a:pt x="149539" y="483861"/>
                </a:lnTo>
                <a:lnTo>
                  <a:pt x="141757" y="435749"/>
                </a:lnTo>
                <a:lnTo>
                  <a:pt x="147206" y="401827"/>
                </a:lnTo>
                <a:lnTo>
                  <a:pt x="161993" y="357918"/>
                </a:lnTo>
                <a:lnTo>
                  <a:pt x="183779" y="307274"/>
                </a:lnTo>
                <a:lnTo>
                  <a:pt x="210225" y="253146"/>
                </a:lnTo>
                <a:lnTo>
                  <a:pt x="238992" y="198784"/>
                </a:lnTo>
                <a:lnTo>
                  <a:pt x="267740" y="147439"/>
                </a:lnTo>
                <a:lnTo>
                  <a:pt x="294131" y="102361"/>
                </a:lnTo>
                <a:lnTo>
                  <a:pt x="356639" y="102361"/>
                </a:lnTo>
                <a:lnTo>
                  <a:pt x="348765" y="88796"/>
                </a:lnTo>
                <a:lnTo>
                  <a:pt x="328560" y="55203"/>
                </a:lnTo>
                <a:lnTo>
                  <a:pt x="316941" y="36410"/>
                </a:lnTo>
                <a:lnTo>
                  <a:pt x="294131" y="0"/>
                </a:lnTo>
                <a:close/>
              </a:path>
              <a:path w="716915" h="641985">
                <a:moveTo>
                  <a:pt x="499236" y="457136"/>
                </a:moveTo>
                <a:lnTo>
                  <a:pt x="444804" y="457136"/>
                </a:lnTo>
                <a:lnTo>
                  <a:pt x="432492" y="499132"/>
                </a:lnTo>
                <a:lnTo>
                  <a:pt x="409357" y="535164"/>
                </a:lnTo>
                <a:lnTo>
                  <a:pt x="377311" y="563296"/>
                </a:lnTo>
                <a:lnTo>
                  <a:pt x="338265" y="581594"/>
                </a:lnTo>
                <a:lnTo>
                  <a:pt x="294131" y="588124"/>
                </a:lnTo>
                <a:lnTo>
                  <a:pt x="431322" y="588124"/>
                </a:lnTo>
                <a:lnTo>
                  <a:pt x="447530" y="573414"/>
                </a:lnTo>
                <a:lnTo>
                  <a:pt x="472504" y="539125"/>
                </a:lnTo>
                <a:lnTo>
                  <a:pt x="490080" y="500024"/>
                </a:lnTo>
                <a:lnTo>
                  <a:pt x="499236" y="457136"/>
                </a:lnTo>
                <a:close/>
              </a:path>
              <a:path w="716915" h="641985">
                <a:moveTo>
                  <a:pt x="570179" y="351332"/>
                </a:moveTo>
                <a:lnTo>
                  <a:pt x="565454" y="353885"/>
                </a:lnTo>
                <a:lnTo>
                  <a:pt x="565454" y="404253"/>
                </a:lnTo>
                <a:lnTo>
                  <a:pt x="287172" y="404253"/>
                </a:lnTo>
                <a:lnTo>
                  <a:pt x="287172" y="457136"/>
                </a:lnTo>
                <a:lnTo>
                  <a:pt x="565454" y="457136"/>
                </a:lnTo>
                <a:lnTo>
                  <a:pt x="565454" y="508495"/>
                </a:lnTo>
                <a:lnTo>
                  <a:pt x="570217" y="511111"/>
                </a:lnTo>
                <a:lnTo>
                  <a:pt x="716572" y="434924"/>
                </a:lnTo>
                <a:lnTo>
                  <a:pt x="716597" y="429920"/>
                </a:lnTo>
                <a:lnTo>
                  <a:pt x="570179" y="351332"/>
                </a:lnTo>
                <a:close/>
              </a:path>
              <a:path w="716915" h="641985">
                <a:moveTo>
                  <a:pt x="356639" y="102361"/>
                </a:moveTo>
                <a:lnTo>
                  <a:pt x="294131" y="102361"/>
                </a:lnTo>
                <a:lnTo>
                  <a:pt x="316802" y="140977"/>
                </a:lnTo>
                <a:lnTo>
                  <a:pt x="341468" y="184614"/>
                </a:lnTo>
                <a:lnTo>
                  <a:pt x="366612" y="231163"/>
                </a:lnTo>
                <a:lnTo>
                  <a:pt x="390715" y="278512"/>
                </a:lnTo>
                <a:lnTo>
                  <a:pt x="412260" y="324551"/>
                </a:lnTo>
                <a:lnTo>
                  <a:pt x="429729" y="367168"/>
                </a:lnTo>
                <a:lnTo>
                  <a:pt x="441604" y="404253"/>
                </a:lnTo>
                <a:lnTo>
                  <a:pt x="496557" y="404253"/>
                </a:lnTo>
                <a:lnTo>
                  <a:pt x="482492" y="355699"/>
                </a:lnTo>
                <a:lnTo>
                  <a:pt x="460539" y="300847"/>
                </a:lnTo>
                <a:lnTo>
                  <a:pt x="433444" y="243215"/>
                </a:lnTo>
                <a:lnTo>
                  <a:pt x="403953" y="186318"/>
                </a:lnTo>
                <a:lnTo>
                  <a:pt x="374812" y="133673"/>
                </a:lnTo>
                <a:lnTo>
                  <a:pt x="356639" y="10236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sz="1600" dirty="0">
              <a:latin typeface="+mj-lt"/>
            </a:endParaRPr>
          </a:p>
        </p:txBody>
      </p:sp>
      <p:sp>
        <p:nvSpPr>
          <p:cNvPr id="56" name="object 10"/>
          <p:cNvSpPr txBox="1"/>
          <p:nvPr/>
        </p:nvSpPr>
        <p:spPr>
          <a:xfrm>
            <a:off x="7601867" y="2124447"/>
            <a:ext cx="665924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spc="-3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W</a:t>
            </a:r>
            <a:r>
              <a:rPr lang="en-GB" sz="1600" spc="-1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at</a:t>
            </a:r>
            <a:r>
              <a:rPr lang="en-GB" sz="1600" spc="-1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e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r</a:t>
            </a:r>
            <a:endParaRPr lang="en-GB" sz="1600" dirty="0">
              <a:solidFill>
                <a:schemeClr val="bg1"/>
              </a:solidFill>
              <a:latin typeface="+mj-lt"/>
              <a:cs typeface="Frutiger LT Pro 57 Condensed"/>
            </a:endParaRPr>
          </a:p>
        </p:txBody>
      </p:sp>
      <p:grpSp>
        <p:nvGrpSpPr>
          <p:cNvPr id="57" name="Gruppieren 56"/>
          <p:cNvGrpSpPr/>
          <p:nvPr/>
        </p:nvGrpSpPr>
        <p:grpSpPr>
          <a:xfrm>
            <a:off x="5707430" y="1307879"/>
            <a:ext cx="695954" cy="753758"/>
            <a:chOff x="5889835" y="1449016"/>
            <a:chExt cx="573405" cy="621030"/>
          </a:xfrm>
        </p:grpSpPr>
        <p:sp>
          <p:nvSpPr>
            <p:cNvPr id="58" name="object 11"/>
            <p:cNvSpPr/>
            <p:nvPr/>
          </p:nvSpPr>
          <p:spPr>
            <a:xfrm>
              <a:off x="5889835" y="1449016"/>
              <a:ext cx="573405" cy="621030"/>
            </a:xfrm>
            <a:custGeom>
              <a:avLst/>
              <a:gdLst/>
              <a:ahLst/>
              <a:cxnLst/>
              <a:rect l="l" t="t" r="r" b="b"/>
              <a:pathLst>
                <a:path w="573404" h="621030">
                  <a:moveTo>
                    <a:pt x="270179" y="0"/>
                  </a:moveTo>
                  <a:lnTo>
                    <a:pt x="265544" y="2565"/>
                  </a:lnTo>
                  <a:lnTo>
                    <a:pt x="265544" y="48907"/>
                  </a:lnTo>
                  <a:lnTo>
                    <a:pt x="217400" y="56562"/>
                  </a:lnTo>
                  <a:lnTo>
                    <a:pt x="172255" y="71890"/>
                  </a:lnTo>
                  <a:lnTo>
                    <a:pt x="130823" y="94183"/>
                  </a:lnTo>
                  <a:lnTo>
                    <a:pt x="93813" y="122731"/>
                  </a:lnTo>
                  <a:lnTo>
                    <a:pt x="61937" y="156826"/>
                  </a:lnTo>
                  <a:lnTo>
                    <a:pt x="35906" y="195757"/>
                  </a:lnTo>
                  <a:lnTo>
                    <a:pt x="16432" y="238816"/>
                  </a:lnTo>
                  <a:lnTo>
                    <a:pt x="4226" y="285293"/>
                  </a:lnTo>
                  <a:lnTo>
                    <a:pt x="0" y="334479"/>
                  </a:lnTo>
                  <a:lnTo>
                    <a:pt x="3755" y="380875"/>
                  </a:lnTo>
                  <a:lnTo>
                    <a:pt x="14625" y="424909"/>
                  </a:lnTo>
                  <a:lnTo>
                    <a:pt x="32016" y="465989"/>
                  </a:lnTo>
                  <a:lnTo>
                    <a:pt x="55334" y="503519"/>
                  </a:lnTo>
                  <a:lnTo>
                    <a:pt x="83983" y="536906"/>
                  </a:lnTo>
                  <a:lnTo>
                    <a:pt x="117370" y="565556"/>
                  </a:lnTo>
                  <a:lnTo>
                    <a:pt x="154901" y="588873"/>
                  </a:lnTo>
                  <a:lnTo>
                    <a:pt x="195980" y="606264"/>
                  </a:lnTo>
                  <a:lnTo>
                    <a:pt x="240015" y="617134"/>
                  </a:lnTo>
                  <a:lnTo>
                    <a:pt x="286410" y="620890"/>
                  </a:lnTo>
                  <a:lnTo>
                    <a:pt x="332805" y="617134"/>
                  </a:lnTo>
                  <a:lnTo>
                    <a:pt x="376840" y="606264"/>
                  </a:lnTo>
                  <a:lnTo>
                    <a:pt x="417919" y="588873"/>
                  </a:lnTo>
                  <a:lnTo>
                    <a:pt x="451157" y="568223"/>
                  </a:lnTo>
                  <a:lnTo>
                    <a:pt x="286410" y="568223"/>
                  </a:lnTo>
                  <a:lnTo>
                    <a:pt x="239360" y="563466"/>
                  </a:lnTo>
                  <a:lnTo>
                    <a:pt x="195509" y="549826"/>
                  </a:lnTo>
                  <a:lnTo>
                    <a:pt x="155806" y="528250"/>
                  </a:lnTo>
                  <a:lnTo>
                    <a:pt x="121197" y="499686"/>
                  </a:lnTo>
                  <a:lnTo>
                    <a:pt x="92630" y="465079"/>
                  </a:lnTo>
                  <a:lnTo>
                    <a:pt x="71053" y="425378"/>
                  </a:lnTo>
                  <a:lnTo>
                    <a:pt x="57411" y="381529"/>
                  </a:lnTo>
                  <a:lnTo>
                    <a:pt x="52654" y="334479"/>
                  </a:lnTo>
                  <a:lnTo>
                    <a:pt x="58194" y="283778"/>
                  </a:lnTo>
                  <a:lnTo>
                    <a:pt x="74019" y="236914"/>
                  </a:lnTo>
                  <a:lnTo>
                    <a:pt x="98931" y="195077"/>
                  </a:lnTo>
                  <a:lnTo>
                    <a:pt x="131736" y="159457"/>
                  </a:lnTo>
                  <a:lnTo>
                    <a:pt x="171237" y="131242"/>
                  </a:lnTo>
                  <a:lnTo>
                    <a:pt x="216238" y="111624"/>
                  </a:lnTo>
                  <a:lnTo>
                    <a:pt x="265544" y="101790"/>
                  </a:lnTo>
                  <a:lnTo>
                    <a:pt x="371648" y="101790"/>
                  </a:lnTo>
                  <a:lnTo>
                    <a:pt x="413346" y="79387"/>
                  </a:lnTo>
                  <a:lnTo>
                    <a:pt x="413334" y="74510"/>
                  </a:lnTo>
                  <a:lnTo>
                    <a:pt x="270179" y="0"/>
                  </a:lnTo>
                  <a:close/>
                </a:path>
                <a:path w="573404" h="621030">
                  <a:moveTo>
                    <a:pt x="501827" y="145719"/>
                  </a:moveTo>
                  <a:lnTo>
                    <a:pt x="462229" y="180441"/>
                  </a:lnTo>
                  <a:lnTo>
                    <a:pt x="487042" y="214502"/>
                  </a:lnTo>
                  <a:lnTo>
                    <a:pt x="505202" y="252160"/>
                  </a:lnTo>
                  <a:lnTo>
                    <a:pt x="516357" y="292468"/>
                  </a:lnTo>
                  <a:lnTo>
                    <a:pt x="520153" y="334479"/>
                  </a:lnTo>
                  <a:lnTo>
                    <a:pt x="515396" y="381529"/>
                  </a:lnTo>
                  <a:lnTo>
                    <a:pt x="501756" y="425378"/>
                  </a:lnTo>
                  <a:lnTo>
                    <a:pt x="480181" y="465079"/>
                  </a:lnTo>
                  <a:lnTo>
                    <a:pt x="451616" y="499686"/>
                  </a:lnTo>
                  <a:lnTo>
                    <a:pt x="417010" y="528250"/>
                  </a:lnTo>
                  <a:lnTo>
                    <a:pt x="377309" y="549826"/>
                  </a:lnTo>
                  <a:lnTo>
                    <a:pt x="333460" y="563466"/>
                  </a:lnTo>
                  <a:lnTo>
                    <a:pt x="286410" y="568223"/>
                  </a:lnTo>
                  <a:lnTo>
                    <a:pt x="451157" y="568223"/>
                  </a:lnTo>
                  <a:lnTo>
                    <a:pt x="488837" y="536906"/>
                  </a:lnTo>
                  <a:lnTo>
                    <a:pt x="517486" y="503519"/>
                  </a:lnTo>
                  <a:lnTo>
                    <a:pt x="540803" y="465989"/>
                  </a:lnTo>
                  <a:lnTo>
                    <a:pt x="558194" y="424909"/>
                  </a:lnTo>
                  <a:lnTo>
                    <a:pt x="569065" y="380875"/>
                  </a:lnTo>
                  <a:lnTo>
                    <a:pt x="572820" y="334479"/>
                  </a:lnTo>
                  <a:lnTo>
                    <a:pt x="568166" y="282999"/>
                  </a:lnTo>
                  <a:lnTo>
                    <a:pt x="554493" y="233608"/>
                  </a:lnTo>
                  <a:lnTo>
                    <a:pt x="532235" y="187463"/>
                  </a:lnTo>
                  <a:lnTo>
                    <a:pt x="501827" y="145719"/>
                  </a:lnTo>
                  <a:close/>
                </a:path>
                <a:path w="573404" h="621030">
                  <a:moveTo>
                    <a:pt x="371648" y="101790"/>
                  </a:moveTo>
                  <a:lnTo>
                    <a:pt x="265544" y="101790"/>
                  </a:lnTo>
                  <a:lnTo>
                    <a:pt x="265557" y="153758"/>
                  </a:lnTo>
                  <a:lnTo>
                    <a:pt x="270167" y="156273"/>
                  </a:lnTo>
                  <a:lnTo>
                    <a:pt x="371648" y="10179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600" dirty="0">
                <a:latin typeface="+mj-lt"/>
              </a:endParaRPr>
            </a:p>
          </p:txBody>
        </p:sp>
        <p:sp>
          <p:nvSpPr>
            <p:cNvPr id="59" name="object 12"/>
            <p:cNvSpPr/>
            <p:nvPr/>
          </p:nvSpPr>
          <p:spPr>
            <a:xfrm>
              <a:off x="6106953" y="1711941"/>
              <a:ext cx="139065" cy="139065"/>
            </a:xfrm>
            <a:custGeom>
              <a:avLst/>
              <a:gdLst/>
              <a:ahLst/>
              <a:cxnLst/>
              <a:rect l="l" t="t" r="r" b="b"/>
              <a:pathLst>
                <a:path w="139064" h="139064">
                  <a:moveTo>
                    <a:pt x="0" y="138582"/>
                  </a:moveTo>
                  <a:lnTo>
                    <a:pt x="138582" y="138582"/>
                  </a:lnTo>
                  <a:lnTo>
                    <a:pt x="138582" y="0"/>
                  </a:lnTo>
                  <a:lnTo>
                    <a:pt x="0" y="0"/>
                  </a:lnTo>
                  <a:lnTo>
                    <a:pt x="0" y="138582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600" dirty="0">
                <a:latin typeface="+mj-lt"/>
              </a:endParaRPr>
            </a:p>
          </p:txBody>
        </p:sp>
      </p:grpSp>
      <p:sp>
        <p:nvSpPr>
          <p:cNvPr id="60" name="object 13"/>
          <p:cNvSpPr txBox="1"/>
          <p:nvPr/>
        </p:nvSpPr>
        <p:spPr>
          <a:xfrm>
            <a:off x="5788099" y="2124447"/>
            <a:ext cx="669594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S</a:t>
            </a:r>
            <a:r>
              <a:rPr lang="en-GB" sz="1600" spc="-1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e</a:t>
            </a:r>
            <a:r>
              <a:rPr lang="en-GB" sz="1600" spc="3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r</a:t>
            </a:r>
            <a:r>
              <a:rPr lang="en-GB" sz="1600" spc="-1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v</a:t>
            </a:r>
            <a:r>
              <a:rPr lang="en-GB" sz="1600" spc="-2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i</a:t>
            </a:r>
            <a:r>
              <a:rPr lang="en-GB" sz="1600" spc="-15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c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Frutiger LT Pro 57 Condensed"/>
              </a:rPr>
              <a:t>es</a:t>
            </a:r>
            <a:endParaRPr lang="en-GB" sz="1600" dirty="0">
              <a:solidFill>
                <a:schemeClr val="bg1"/>
              </a:solidFill>
              <a:latin typeface="+mj-lt"/>
              <a:cs typeface="Frutiger LT Pro 57 Condensed"/>
            </a:endParaRPr>
          </a:p>
        </p:txBody>
      </p:sp>
      <p:grpSp>
        <p:nvGrpSpPr>
          <p:cNvPr id="61" name="Gruppieren 60"/>
          <p:cNvGrpSpPr/>
          <p:nvPr/>
        </p:nvGrpSpPr>
        <p:grpSpPr>
          <a:xfrm>
            <a:off x="6671989" y="2868043"/>
            <a:ext cx="872391" cy="816140"/>
            <a:chOff x="6233096" y="3985018"/>
            <a:chExt cx="629161" cy="588593"/>
          </a:xfrm>
          <a:solidFill>
            <a:schemeClr val="bg1"/>
          </a:solidFill>
        </p:grpSpPr>
        <p:sp>
          <p:nvSpPr>
            <p:cNvPr id="62" name="object 61"/>
            <p:cNvSpPr/>
            <p:nvPr/>
          </p:nvSpPr>
          <p:spPr>
            <a:xfrm>
              <a:off x="6466652" y="4088320"/>
              <a:ext cx="395605" cy="445134"/>
            </a:xfrm>
            <a:custGeom>
              <a:avLst/>
              <a:gdLst/>
              <a:ahLst/>
              <a:cxnLst/>
              <a:rect l="l" t="t" r="r" b="b"/>
              <a:pathLst>
                <a:path w="395604" h="445135">
                  <a:moveTo>
                    <a:pt x="395249" y="230149"/>
                  </a:moveTo>
                  <a:lnTo>
                    <a:pt x="95821" y="230149"/>
                  </a:lnTo>
                  <a:lnTo>
                    <a:pt x="311467" y="318541"/>
                  </a:lnTo>
                  <a:lnTo>
                    <a:pt x="311467" y="444652"/>
                  </a:lnTo>
                  <a:lnTo>
                    <a:pt x="395249" y="444652"/>
                  </a:lnTo>
                  <a:lnTo>
                    <a:pt x="395249" y="230149"/>
                  </a:lnTo>
                  <a:close/>
                </a:path>
                <a:path w="395604" h="445135">
                  <a:moveTo>
                    <a:pt x="395249" y="0"/>
                  </a:moveTo>
                  <a:lnTo>
                    <a:pt x="0" y="0"/>
                  </a:lnTo>
                  <a:lnTo>
                    <a:pt x="0" y="261162"/>
                  </a:lnTo>
                  <a:lnTo>
                    <a:pt x="95821" y="300875"/>
                  </a:lnTo>
                  <a:lnTo>
                    <a:pt x="95821" y="230149"/>
                  </a:lnTo>
                  <a:lnTo>
                    <a:pt x="395249" y="230149"/>
                  </a:lnTo>
                  <a:lnTo>
                    <a:pt x="395249" y="194348"/>
                  </a:lnTo>
                  <a:lnTo>
                    <a:pt x="35941" y="194348"/>
                  </a:lnTo>
                  <a:lnTo>
                    <a:pt x="35941" y="126123"/>
                  </a:lnTo>
                  <a:lnTo>
                    <a:pt x="395249" y="126123"/>
                  </a:lnTo>
                  <a:lnTo>
                    <a:pt x="395249" y="105371"/>
                  </a:lnTo>
                  <a:lnTo>
                    <a:pt x="35941" y="105371"/>
                  </a:lnTo>
                  <a:lnTo>
                    <a:pt x="35941" y="37147"/>
                  </a:lnTo>
                  <a:lnTo>
                    <a:pt x="395249" y="37147"/>
                  </a:lnTo>
                  <a:lnTo>
                    <a:pt x="395249" y="0"/>
                  </a:lnTo>
                  <a:close/>
                </a:path>
                <a:path w="395604" h="445135">
                  <a:moveTo>
                    <a:pt x="395249" y="126123"/>
                  </a:moveTo>
                  <a:lnTo>
                    <a:pt x="359321" y="126123"/>
                  </a:lnTo>
                  <a:lnTo>
                    <a:pt x="359321" y="194348"/>
                  </a:lnTo>
                  <a:lnTo>
                    <a:pt x="395249" y="194348"/>
                  </a:lnTo>
                  <a:lnTo>
                    <a:pt x="395249" y="126123"/>
                  </a:lnTo>
                  <a:close/>
                </a:path>
                <a:path w="395604" h="445135">
                  <a:moveTo>
                    <a:pt x="395249" y="37147"/>
                  </a:moveTo>
                  <a:lnTo>
                    <a:pt x="359321" y="37147"/>
                  </a:lnTo>
                  <a:lnTo>
                    <a:pt x="359321" y="105371"/>
                  </a:lnTo>
                  <a:lnTo>
                    <a:pt x="395249" y="105371"/>
                  </a:lnTo>
                  <a:lnTo>
                    <a:pt x="395249" y="3714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63" name="object 62"/>
            <p:cNvSpPr/>
            <p:nvPr/>
          </p:nvSpPr>
          <p:spPr>
            <a:xfrm>
              <a:off x="6287531" y="3985018"/>
              <a:ext cx="72390" cy="391795"/>
            </a:xfrm>
            <a:custGeom>
              <a:avLst/>
              <a:gdLst/>
              <a:ahLst/>
              <a:cxnLst/>
              <a:rect l="l" t="t" r="r" b="b"/>
              <a:pathLst>
                <a:path w="72389" h="391795">
                  <a:moveTo>
                    <a:pt x="57848" y="0"/>
                  </a:moveTo>
                  <a:lnTo>
                    <a:pt x="12941" y="0"/>
                  </a:lnTo>
                  <a:lnTo>
                    <a:pt x="0" y="362242"/>
                  </a:lnTo>
                  <a:lnTo>
                    <a:pt x="71843" y="391718"/>
                  </a:lnTo>
                  <a:lnTo>
                    <a:pt x="578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64" name="object 63"/>
            <p:cNvSpPr/>
            <p:nvPr/>
          </p:nvSpPr>
          <p:spPr>
            <a:xfrm>
              <a:off x="6233096" y="4348821"/>
              <a:ext cx="525780" cy="224790"/>
            </a:xfrm>
            <a:custGeom>
              <a:avLst/>
              <a:gdLst/>
              <a:ahLst/>
              <a:cxnLst/>
              <a:rect l="l" t="t" r="r" b="b"/>
              <a:pathLst>
                <a:path w="525779" h="224789">
                  <a:moveTo>
                    <a:pt x="0" y="0"/>
                  </a:moveTo>
                  <a:lnTo>
                    <a:pt x="0" y="224574"/>
                  </a:lnTo>
                  <a:lnTo>
                    <a:pt x="525500" y="224574"/>
                  </a:lnTo>
                  <a:lnTo>
                    <a:pt x="525500" y="134747"/>
                  </a:lnTo>
                  <a:lnTo>
                    <a:pt x="35928" y="134747"/>
                  </a:lnTo>
                  <a:lnTo>
                    <a:pt x="35928" y="103301"/>
                  </a:lnTo>
                  <a:lnTo>
                    <a:pt x="525500" y="103301"/>
                  </a:lnTo>
                  <a:lnTo>
                    <a:pt x="525500" y="71856"/>
                  </a:lnTo>
                  <a:lnTo>
                    <a:pt x="175171" y="71856"/>
                  </a:lnTo>
                  <a:lnTo>
                    <a:pt x="0" y="0"/>
                  </a:lnTo>
                  <a:close/>
                </a:path>
                <a:path w="525779" h="224789">
                  <a:moveTo>
                    <a:pt x="198005" y="103301"/>
                  </a:moveTo>
                  <a:lnTo>
                    <a:pt x="165404" y="103301"/>
                  </a:lnTo>
                  <a:lnTo>
                    <a:pt x="165404" y="134747"/>
                  </a:lnTo>
                  <a:lnTo>
                    <a:pt x="198005" y="134747"/>
                  </a:lnTo>
                  <a:lnTo>
                    <a:pt x="198005" y="103301"/>
                  </a:lnTo>
                  <a:close/>
                </a:path>
                <a:path w="525779" h="224789">
                  <a:moveTo>
                    <a:pt x="360095" y="103301"/>
                  </a:moveTo>
                  <a:lnTo>
                    <a:pt x="327482" y="103301"/>
                  </a:lnTo>
                  <a:lnTo>
                    <a:pt x="327482" y="134747"/>
                  </a:lnTo>
                  <a:lnTo>
                    <a:pt x="360095" y="134747"/>
                  </a:lnTo>
                  <a:lnTo>
                    <a:pt x="360095" y="103301"/>
                  </a:lnTo>
                  <a:close/>
                </a:path>
                <a:path w="525779" h="224789">
                  <a:moveTo>
                    <a:pt x="525500" y="103301"/>
                  </a:moveTo>
                  <a:lnTo>
                    <a:pt x="489572" y="103301"/>
                  </a:lnTo>
                  <a:lnTo>
                    <a:pt x="489572" y="134747"/>
                  </a:lnTo>
                  <a:lnTo>
                    <a:pt x="525500" y="134747"/>
                  </a:lnTo>
                  <a:lnTo>
                    <a:pt x="525500" y="103301"/>
                  </a:lnTo>
                  <a:close/>
                </a:path>
                <a:path w="525779" h="224789">
                  <a:moveTo>
                    <a:pt x="175171" y="0"/>
                  </a:moveTo>
                  <a:lnTo>
                    <a:pt x="175171" y="71856"/>
                  </a:lnTo>
                  <a:lnTo>
                    <a:pt x="350329" y="71856"/>
                  </a:lnTo>
                  <a:lnTo>
                    <a:pt x="175171" y="0"/>
                  </a:lnTo>
                  <a:close/>
                </a:path>
                <a:path w="525779" h="224789">
                  <a:moveTo>
                    <a:pt x="350329" y="0"/>
                  </a:moveTo>
                  <a:lnTo>
                    <a:pt x="350329" y="71856"/>
                  </a:lnTo>
                  <a:lnTo>
                    <a:pt x="525500" y="71856"/>
                  </a:lnTo>
                  <a:lnTo>
                    <a:pt x="35032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</p:grpSp>
      <p:sp>
        <p:nvSpPr>
          <p:cNvPr id="65" name="object 50"/>
          <p:cNvSpPr/>
          <p:nvPr/>
        </p:nvSpPr>
        <p:spPr>
          <a:xfrm>
            <a:off x="10842806" y="905601"/>
            <a:ext cx="772720" cy="765212"/>
          </a:xfrm>
          <a:custGeom>
            <a:avLst/>
            <a:gdLst/>
            <a:ahLst/>
            <a:cxnLst/>
            <a:rect l="l" t="t" r="r" b="b"/>
            <a:pathLst>
              <a:path w="572134" h="541019">
                <a:moveTo>
                  <a:pt x="95211" y="45720"/>
                </a:moveTo>
                <a:lnTo>
                  <a:pt x="86398" y="45720"/>
                </a:lnTo>
                <a:lnTo>
                  <a:pt x="68478" y="49530"/>
                </a:lnTo>
                <a:lnTo>
                  <a:pt x="53844" y="58420"/>
                </a:lnTo>
                <a:lnTo>
                  <a:pt x="43978" y="73660"/>
                </a:lnTo>
                <a:lnTo>
                  <a:pt x="40360" y="91440"/>
                </a:lnTo>
                <a:lnTo>
                  <a:pt x="40865" y="97790"/>
                </a:lnTo>
                <a:lnTo>
                  <a:pt x="42325" y="104140"/>
                </a:lnTo>
                <a:lnTo>
                  <a:pt x="44657" y="110490"/>
                </a:lnTo>
                <a:lnTo>
                  <a:pt x="47777" y="115570"/>
                </a:lnTo>
                <a:lnTo>
                  <a:pt x="27598" y="151130"/>
                </a:lnTo>
                <a:lnTo>
                  <a:pt x="12587" y="187960"/>
                </a:lnTo>
                <a:lnTo>
                  <a:pt x="3227" y="228600"/>
                </a:lnTo>
                <a:lnTo>
                  <a:pt x="0" y="270510"/>
                </a:lnTo>
                <a:lnTo>
                  <a:pt x="4307" y="320040"/>
                </a:lnTo>
                <a:lnTo>
                  <a:pt x="16747" y="365760"/>
                </a:lnTo>
                <a:lnTo>
                  <a:pt x="36599" y="408940"/>
                </a:lnTo>
                <a:lnTo>
                  <a:pt x="63140" y="445770"/>
                </a:lnTo>
                <a:lnTo>
                  <a:pt x="95648" y="478790"/>
                </a:lnTo>
                <a:lnTo>
                  <a:pt x="133402" y="505460"/>
                </a:lnTo>
                <a:lnTo>
                  <a:pt x="175679" y="524510"/>
                </a:lnTo>
                <a:lnTo>
                  <a:pt x="221758" y="537210"/>
                </a:lnTo>
                <a:lnTo>
                  <a:pt x="270916" y="541020"/>
                </a:lnTo>
                <a:lnTo>
                  <a:pt x="320726" y="537210"/>
                </a:lnTo>
                <a:lnTo>
                  <a:pt x="367334" y="524510"/>
                </a:lnTo>
                <a:lnTo>
                  <a:pt x="383332" y="516890"/>
                </a:lnTo>
                <a:lnTo>
                  <a:pt x="251002" y="516890"/>
                </a:lnTo>
                <a:lnTo>
                  <a:pt x="243039" y="515620"/>
                </a:lnTo>
                <a:lnTo>
                  <a:pt x="234276" y="514350"/>
                </a:lnTo>
                <a:lnTo>
                  <a:pt x="228652" y="506730"/>
                </a:lnTo>
                <a:lnTo>
                  <a:pt x="202412" y="506730"/>
                </a:lnTo>
                <a:lnTo>
                  <a:pt x="175097" y="497840"/>
                </a:lnTo>
                <a:lnTo>
                  <a:pt x="149429" y="486410"/>
                </a:lnTo>
                <a:lnTo>
                  <a:pt x="125554" y="471170"/>
                </a:lnTo>
                <a:lnTo>
                  <a:pt x="103619" y="453390"/>
                </a:lnTo>
                <a:lnTo>
                  <a:pt x="109595" y="449580"/>
                </a:lnTo>
                <a:lnTo>
                  <a:pt x="115887" y="444500"/>
                </a:lnTo>
                <a:lnTo>
                  <a:pt x="122475" y="440690"/>
                </a:lnTo>
                <a:lnTo>
                  <a:pt x="129336" y="436880"/>
                </a:lnTo>
                <a:lnTo>
                  <a:pt x="86893" y="436880"/>
                </a:lnTo>
                <a:lnTo>
                  <a:pt x="62172" y="403860"/>
                </a:lnTo>
                <a:lnTo>
                  <a:pt x="43356" y="367030"/>
                </a:lnTo>
                <a:lnTo>
                  <a:pt x="30966" y="326390"/>
                </a:lnTo>
                <a:lnTo>
                  <a:pt x="25526" y="283210"/>
                </a:lnTo>
                <a:lnTo>
                  <a:pt x="569971" y="283210"/>
                </a:lnTo>
                <a:lnTo>
                  <a:pt x="572109" y="270510"/>
                </a:lnTo>
                <a:lnTo>
                  <a:pt x="570175" y="259080"/>
                </a:lnTo>
                <a:lnTo>
                  <a:pt x="25526" y="259080"/>
                </a:lnTo>
                <a:lnTo>
                  <a:pt x="29272" y="224790"/>
                </a:lnTo>
                <a:lnTo>
                  <a:pt x="37476" y="191770"/>
                </a:lnTo>
                <a:lnTo>
                  <a:pt x="49849" y="161290"/>
                </a:lnTo>
                <a:lnTo>
                  <a:pt x="66103" y="132080"/>
                </a:lnTo>
                <a:lnTo>
                  <a:pt x="106531" y="132080"/>
                </a:lnTo>
                <a:lnTo>
                  <a:pt x="111660" y="129540"/>
                </a:lnTo>
                <a:lnTo>
                  <a:pt x="118402" y="124460"/>
                </a:lnTo>
                <a:lnTo>
                  <a:pt x="178872" y="124460"/>
                </a:lnTo>
                <a:lnTo>
                  <a:pt x="181777" y="118110"/>
                </a:lnTo>
                <a:lnTo>
                  <a:pt x="156984" y="118110"/>
                </a:lnTo>
                <a:lnTo>
                  <a:pt x="149922" y="115570"/>
                </a:lnTo>
                <a:lnTo>
                  <a:pt x="143092" y="111760"/>
                </a:lnTo>
                <a:lnTo>
                  <a:pt x="136483" y="107950"/>
                </a:lnTo>
                <a:lnTo>
                  <a:pt x="130086" y="105410"/>
                </a:lnTo>
                <a:lnTo>
                  <a:pt x="131470" y="100330"/>
                </a:lnTo>
                <a:lnTo>
                  <a:pt x="132422" y="96520"/>
                </a:lnTo>
                <a:lnTo>
                  <a:pt x="132422" y="83820"/>
                </a:lnTo>
                <a:lnTo>
                  <a:pt x="130314" y="76200"/>
                </a:lnTo>
                <a:lnTo>
                  <a:pt x="126923" y="69850"/>
                </a:lnTo>
                <a:lnTo>
                  <a:pt x="144374" y="58420"/>
                </a:lnTo>
                <a:lnTo>
                  <a:pt x="155894" y="52070"/>
                </a:lnTo>
                <a:lnTo>
                  <a:pt x="110375" y="52070"/>
                </a:lnTo>
                <a:lnTo>
                  <a:pt x="103377" y="48260"/>
                </a:lnTo>
                <a:lnTo>
                  <a:pt x="95211" y="45720"/>
                </a:lnTo>
                <a:close/>
              </a:path>
              <a:path w="572134" h="541019">
                <a:moveTo>
                  <a:pt x="282879" y="397510"/>
                </a:moveTo>
                <a:lnTo>
                  <a:pt x="258978" y="397510"/>
                </a:lnTo>
                <a:lnTo>
                  <a:pt x="258978" y="516890"/>
                </a:lnTo>
                <a:lnTo>
                  <a:pt x="282879" y="516890"/>
                </a:lnTo>
                <a:lnTo>
                  <a:pt x="282879" y="397510"/>
                </a:lnTo>
                <a:close/>
              </a:path>
              <a:path w="572134" h="541019">
                <a:moveTo>
                  <a:pt x="394614" y="397510"/>
                </a:moveTo>
                <a:lnTo>
                  <a:pt x="282879" y="397510"/>
                </a:lnTo>
                <a:lnTo>
                  <a:pt x="322527" y="402590"/>
                </a:lnTo>
                <a:lnTo>
                  <a:pt x="342939" y="407670"/>
                </a:lnTo>
                <a:lnTo>
                  <a:pt x="363346" y="414020"/>
                </a:lnTo>
                <a:lnTo>
                  <a:pt x="351727" y="440690"/>
                </a:lnTo>
                <a:lnTo>
                  <a:pt x="338459" y="466090"/>
                </a:lnTo>
                <a:lnTo>
                  <a:pt x="323693" y="491490"/>
                </a:lnTo>
                <a:lnTo>
                  <a:pt x="307581" y="514350"/>
                </a:lnTo>
                <a:lnTo>
                  <a:pt x="298792" y="515620"/>
                </a:lnTo>
                <a:lnTo>
                  <a:pt x="290855" y="516890"/>
                </a:lnTo>
                <a:lnTo>
                  <a:pt x="383332" y="516890"/>
                </a:lnTo>
                <a:lnTo>
                  <a:pt x="404663" y="506730"/>
                </a:lnTo>
                <a:lnTo>
                  <a:pt x="339458" y="506730"/>
                </a:lnTo>
                <a:lnTo>
                  <a:pt x="352585" y="487680"/>
                </a:lnTo>
                <a:lnTo>
                  <a:pt x="364445" y="467360"/>
                </a:lnTo>
                <a:lnTo>
                  <a:pt x="374962" y="445770"/>
                </a:lnTo>
                <a:lnTo>
                  <a:pt x="384060" y="422910"/>
                </a:lnTo>
                <a:lnTo>
                  <a:pt x="433034" y="422910"/>
                </a:lnTo>
                <a:lnTo>
                  <a:pt x="426613" y="419100"/>
                </a:lnTo>
                <a:lnTo>
                  <a:pt x="410281" y="411480"/>
                </a:lnTo>
                <a:lnTo>
                  <a:pt x="392823" y="402590"/>
                </a:lnTo>
                <a:lnTo>
                  <a:pt x="394614" y="397510"/>
                </a:lnTo>
                <a:close/>
              </a:path>
              <a:path w="572134" h="541019">
                <a:moveTo>
                  <a:pt x="197204" y="454660"/>
                </a:moveTo>
                <a:lnTo>
                  <a:pt x="172186" y="454660"/>
                </a:lnTo>
                <a:lnTo>
                  <a:pt x="179013" y="468630"/>
                </a:lnTo>
                <a:lnTo>
                  <a:pt x="186270" y="481330"/>
                </a:lnTo>
                <a:lnTo>
                  <a:pt x="194042" y="494030"/>
                </a:lnTo>
                <a:lnTo>
                  <a:pt x="202412" y="506730"/>
                </a:lnTo>
                <a:lnTo>
                  <a:pt x="228652" y="506730"/>
                </a:lnTo>
                <a:lnTo>
                  <a:pt x="223027" y="499110"/>
                </a:lnTo>
                <a:lnTo>
                  <a:pt x="212421" y="482600"/>
                </a:lnTo>
                <a:lnTo>
                  <a:pt x="202485" y="464820"/>
                </a:lnTo>
                <a:lnTo>
                  <a:pt x="197204" y="454660"/>
                </a:lnTo>
                <a:close/>
              </a:path>
              <a:path w="572134" h="541019">
                <a:moveTo>
                  <a:pt x="433034" y="422910"/>
                </a:moveTo>
                <a:lnTo>
                  <a:pt x="384060" y="422910"/>
                </a:lnTo>
                <a:lnTo>
                  <a:pt x="399141" y="429260"/>
                </a:lnTo>
                <a:lnTo>
                  <a:pt x="413250" y="436880"/>
                </a:lnTo>
                <a:lnTo>
                  <a:pt x="426317" y="444500"/>
                </a:lnTo>
                <a:lnTo>
                  <a:pt x="438276" y="453390"/>
                </a:lnTo>
                <a:lnTo>
                  <a:pt x="416325" y="471170"/>
                </a:lnTo>
                <a:lnTo>
                  <a:pt x="392439" y="486410"/>
                </a:lnTo>
                <a:lnTo>
                  <a:pt x="366768" y="497840"/>
                </a:lnTo>
                <a:lnTo>
                  <a:pt x="339458" y="506730"/>
                </a:lnTo>
                <a:lnTo>
                  <a:pt x="404663" y="506730"/>
                </a:lnTo>
                <a:lnTo>
                  <a:pt x="409996" y="504190"/>
                </a:lnTo>
                <a:lnTo>
                  <a:pt x="447968" y="476250"/>
                </a:lnTo>
                <a:lnTo>
                  <a:pt x="480507" y="443230"/>
                </a:lnTo>
                <a:lnTo>
                  <a:pt x="484901" y="436880"/>
                </a:lnTo>
                <a:lnTo>
                  <a:pt x="455002" y="436880"/>
                </a:lnTo>
                <a:lnTo>
                  <a:pt x="441595" y="427990"/>
                </a:lnTo>
                <a:lnTo>
                  <a:pt x="433034" y="422910"/>
                </a:lnTo>
                <a:close/>
              </a:path>
              <a:path w="572134" h="541019">
                <a:moveTo>
                  <a:pt x="145834" y="283210"/>
                </a:moveTo>
                <a:lnTo>
                  <a:pt x="121945" y="283210"/>
                </a:lnTo>
                <a:lnTo>
                  <a:pt x="123377" y="303530"/>
                </a:lnTo>
                <a:lnTo>
                  <a:pt x="126687" y="325120"/>
                </a:lnTo>
                <a:lnTo>
                  <a:pt x="131794" y="349250"/>
                </a:lnTo>
                <a:lnTo>
                  <a:pt x="138620" y="373380"/>
                </a:lnTo>
                <a:lnTo>
                  <a:pt x="131092" y="379730"/>
                </a:lnTo>
                <a:lnTo>
                  <a:pt x="125315" y="388620"/>
                </a:lnTo>
                <a:lnTo>
                  <a:pt x="121613" y="398780"/>
                </a:lnTo>
                <a:lnTo>
                  <a:pt x="120307" y="410210"/>
                </a:lnTo>
                <a:lnTo>
                  <a:pt x="120307" y="411480"/>
                </a:lnTo>
                <a:lnTo>
                  <a:pt x="120662" y="414020"/>
                </a:lnTo>
                <a:lnTo>
                  <a:pt x="120980" y="416560"/>
                </a:lnTo>
                <a:lnTo>
                  <a:pt x="111705" y="421640"/>
                </a:lnTo>
                <a:lnTo>
                  <a:pt x="102884" y="426720"/>
                </a:lnTo>
                <a:lnTo>
                  <a:pt x="94589" y="431800"/>
                </a:lnTo>
                <a:lnTo>
                  <a:pt x="86893" y="436880"/>
                </a:lnTo>
                <a:lnTo>
                  <a:pt x="129336" y="436880"/>
                </a:lnTo>
                <a:lnTo>
                  <a:pt x="136512" y="444500"/>
                </a:lnTo>
                <a:lnTo>
                  <a:pt x="145267" y="450850"/>
                </a:lnTo>
                <a:lnTo>
                  <a:pt x="155306" y="454660"/>
                </a:lnTo>
                <a:lnTo>
                  <a:pt x="166331" y="455930"/>
                </a:lnTo>
                <a:lnTo>
                  <a:pt x="170243" y="455930"/>
                </a:lnTo>
                <a:lnTo>
                  <a:pt x="172186" y="454660"/>
                </a:lnTo>
                <a:lnTo>
                  <a:pt x="197204" y="454660"/>
                </a:lnTo>
                <a:lnTo>
                  <a:pt x="193243" y="447040"/>
                </a:lnTo>
                <a:lnTo>
                  <a:pt x="201101" y="439420"/>
                </a:lnTo>
                <a:lnTo>
                  <a:pt x="207135" y="430530"/>
                </a:lnTo>
                <a:lnTo>
                  <a:pt x="211004" y="420370"/>
                </a:lnTo>
                <a:lnTo>
                  <a:pt x="212369" y="410210"/>
                </a:lnTo>
                <a:lnTo>
                  <a:pt x="212369" y="407670"/>
                </a:lnTo>
                <a:lnTo>
                  <a:pt x="212051" y="406400"/>
                </a:lnTo>
                <a:lnTo>
                  <a:pt x="211886" y="405130"/>
                </a:lnTo>
                <a:lnTo>
                  <a:pt x="235813" y="400050"/>
                </a:lnTo>
                <a:lnTo>
                  <a:pt x="258978" y="397510"/>
                </a:lnTo>
                <a:lnTo>
                  <a:pt x="394614" y="397510"/>
                </a:lnTo>
                <a:lnTo>
                  <a:pt x="395509" y="394970"/>
                </a:lnTo>
                <a:lnTo>
                  <a:pt x="371322" y="394970"/>
                </a:lnTo>
                <a:lnTo>
                  <a:pt x="348541" y="386080"/>
                </a:lnTo>
                <a:lnTo>
                  <a:pt x="339489" y="383540"/>
                </a:lnTo>
                <a:lnTo>
                  <a:pt x="204025" y="383540"/>
                </a:lnTo>
                <a:lnTo>
                  <a:pt x="196817" y="375920"/>
                </a:lnTo>
                <a:lnTo>
                  <a:pt x="187912" y="369570"/>
                </a:lnTo>
                <a:lnTo>
                  <a:pt x="177640" y="364490"/>
                </a:lnTo>
                <a:lnTo>
                  <a:pt x="160261" y="364490"/>
                </a:lnTo>
                <a:lnTo>
                  <a:pt x="154713" y="344170"/>
                </a:lnTo>
                <a:lnTo>
                  <a:pt x="150409" y="322580"/>
                </a:lnTo>
                <a:lnTo>
                  <a:pt x="147423" y="302260"/>
                </a:lnTo>
                <a:lnTo>
                  <a:pt x="145834" y="283210"/>
                </a:lnTo>
                <a:close/>
              </a:path>
              <a:path w="572134" h="541019">
                <a:moveTo>
                  <a:pt x="569971" y="283210"/>
                </a:moveTo>
                <a:lnTo>
                  <a:pt x="481964" y="283210"/>
                </a:lnTo>
                <a:lnTo>
                  <a:pt x="486492" y="293370"/>
                </a:lnTo>
                <a:lnTo>
                  <a:pt x="493418" y="302260"/>
                </a:lnTo>
                <a:lnTo>
                  <a:pt x="502362" y="309880"/>
                </a:lnTo>
                <a:lnTo>
                  <a:pt x="512940" y="314960"/>
                </a:lnTo>
                <a:lnTo>
                  <a:pt x="504871" y="347980"/>
                </a:lnTo>
                <a:lnTo>
                  <a:pt x="492358" y="381000"/>
                </a:lnTo>
                <a:lnTo>
                  <a:pt x="475651" y="410210"/>
                </a:lnTo>
                <a:lnTo>
                  <a:pt x="455002" y="436880"/>
                </a:lnTo>
                <a:lnTo>
                  <a:pt x="484901" y="436880"/>
                </a:lnTo>
                <a:lnTo>
                  <a:pt x="506869" y="405130"/>
                </a:lnTo>
                <a:lnTo>
                  <a:pt x="526309" y="361950"/>
                </a:lnTo>
                <a:lnTo>
                  <a:pt x="538086" y="314960"/>
                </a:lnTo>
                <a:lnTo>
                  <a:pt x="551653" y="308610"/>
                </a:lnTo>
                <a:lnTo>
                  <a:pt x="562432" y="298450"/>
                </a:lnTo>
                <a:lnTo>
                  <a:pt x="569543" y="285750"/>
                </a:lnTo>
                <a:lnTo>
                  <a:pt x="569971" y="283210"/>
                </a:lnTo>
                <a:close/>
              </a:path>
              <a:path w="572134" h="541019">
                <a:moveTo>
                  <a:pt x="419925" y="283210"/>
                </a:moveTo>
                <a:lnTo>
                  <a:pt x="396024" y="283210"/>
                </a:lnTo>
                <a:lnTo>
                  <a:pt x="393514" y="309880"/>
                </a:lnTo>
                <a:lnTo>
                  <a:pt x="388464" y="337820"/>
                </a:lnTo>
                <a:lnTo>
                  <a:pt x="381018" y="367030"/>
                </a:lnTo>
                <a:lnTo>
                  <a:pt x="371322" y="394970"/>
                </a:lnTo>
                <a:lnTo>
                  <a:pt x="395509" y="394970"/>
                </a:lnTo>
                <a:lnTo>
                  <a:pt x="404014" y="370840"/>
                </a:lnTo>
                <a:lnTo>
                  <a:pt x="412361" y="339090"/>
                </a:lnTo>
                <a:lnTo>
                  <a:pt x="417714" y="309880"/>
                </a:lnTo>
                <a:lnTo>
                  <a:pt x="419925" y="283210"/>
                </a:lnTo>
                <a:close/>
              </a:path>
              <a:path w="572134" h="541019">
                <a:moveTo>
                  <a:pt x="282879" y="283210"/>
                </a:moveTo>
                <a:lnTo>
                  <a:pt x="258978" y="283210"/>
                </a:lnTo>
                <a:lnTo>
                  <a:pt x="258978" y="373380"/>
                </a:lnTo>
                <a:lnTo>
                  <a:pt x="232240" y="375920"/>
                </a:lnTo>
                <a:lnTo>
                  <a:pt x="204025" y="383540"/>
                </a:lnTo>
                <a:lnTo>
                  <a:pt x="339489" y="383540"/>
                </a:lnTo>
                <a:lnTo>
                  <a:pt x="325910" y="379730"/>
                </a:lnTo>
                <a:lnTo>
                  <a:pt x="303874" y="374650"/>
                </a:lnTo>
                <a:lnTo>
                  <a:pt x="282879" y="373380"/>
                </a:lnTo>
                <a:lnTo>
                  <a:pt x="282879" y="283210"/>
                </a:lnTo>
                <a:close/>
              </a:path>
              <a:path w="572134" h="541019">
                <a:moveTo>
                  <a:pt x="166331" y="363220"/>
                </a:moveTo>
                <a:lnTo>
                  <a:pt x="164261" y="363220"/>
                </a:lnTo>
                <a:lnTo>
                  <a:pt x="162267" y="364490"/>
                </a:lnTo>
                <a:lnTo>
                  <a:pt x="177640" y="364490"/>
                </a:lnTo>
                <a:lnTo>
                  <a:pt x="166331" y="363220"/>
                </a:lnTo>
                <a:close/>
              </a:path>
              <a:path w="572134" h="541019">
                <a:moveTo>
                  <a:pt x="178872" y="124460"/>
                </a:moveTo>
                <a:lnTo>
                  <a:pt x="118402" y="124460"/>
                </a:lnTo>
                <a:lnTo>
                  <a:pt x="125716" y="128270"/>
                </a:lnTo>
                <a:lnTo>
                  <a:pt x="133257" y="132080"/>
                </a:lnTo>
                <a:lnTo>
                  <a:pt x="141022" y="134620"/>
                </a:lnTo>
                <a:lnTo>
                  <a:pt x="149009" y="138430"/>
                </a:lnTo>
                <a:lnTo>
                  <a:pt x="138290" y="171450"/>
                </a:lnTo>
                <a:lnTo>
                  <a:pt x="130105" y="201930"/>
                </a:lnTo>
                <a:lnTo>
                  <a:pt x="124606" y="232410"/>
                </a:lnTo>
                <a:lnTo>
                  <a:pt x="121945" y="259080"/>
                </a:lnTo>
                <a:lnTo>
                  <a:pt x="145834" y="259080"/>
                </a:lnTo>
                <a:lnTo>
                  <a:pt x="148348" y="231140"/>
                </a:lnTo>
                <a:lnTo>
                  <a:pt x="153408" y="203200"/>
                </a:lnTo>
                <a:lnTo>
                  <a:pt x="160855" y="175260"/>
                </a:lnTo>
                <a:lnTo>
                  <a:pt x="170535" y="147320"/>
                </a:lnTo>
                <a:lnTo>
                  <a:pt x="395715" y="147320"/>
                </a:lnTo>
                <a:lnTo>
                  <a:pt x="394889" y="144780"/>
                </a:lnTo>
                <a:lnTo>
                  <a:pt x="258978" y="144780"/>
                </a:lnTo>
                <a:lnTo>
                  <a:pt x="238886" y="142240"/>
                </a:lnTo>
                <a:lnTo>
                  <a:pt x="218344" y="138430"/>
                </a:lnTo>
                <a:lnTo>
                  <a:pt x="197802" y="133350"/>
                </a:lnTo>
                <a:lnTo>
                  <a:pt x="177711" y="127000"/>
                </a:lnTo>
                <a:lnTo>
                  <a:pt x="178872" y="124460"/>
                </a:lnTo>
                <a:close/>
              </a:path>
              <a:path w="572134" h="541019">
                <a:moveTo>
                  <a:pt x="371322" y="147320"/>
                </a:moveTo>
                <a:lnTo>
                  <a:pt x="170535" y="147320"/>
                </a:lnTo>
                <a:lnTo>
                  <a:pt x="215952" y="162560"/>
                </a:lnTo>
                <a:lnTo>
                  <a:pt x="237985" y="166370"/>
                </a:lnTo>
                <a:lnTo>
                  <a:pt x="258978" y="168910"/>
                </a:lnTo>
                <a:lnTo>
                  <a:pt x="258978" y="259080"/>
                </a:lnTo>
                <a:lnTo>
                  <a:pt x="282879" y="259080"/>
                </a:lnTo>
                <a:lnTo>
                  <a:pt x="282879" y="168910"/>
                </a:lnTo>
                <a:lnTo>
                  <a:pt x="303874" y="166370"/>
                </a:lnTo>
                <a:lnTo>
                  <a:pt x="325910" y="162560"/>
                </a:lnTo>
                <a:lnTo>
                  <a:pt x="371322" y="147320"/>
                </a:lnTo>
                <a:close/>
              </a:path>
              <a:path w="572134" h="541019">
                <a:moveTo>
                  <a:pt x="395715" y="147320"/>
                </a:moveTo>
                <a:lnTo>
                  <a:pt x="371322" y="147320"/>
                </a:lnTo>
                <a:lnTo>
                  <a:pt x="381018" y="175260"/>
                </a:lnTo>
                <a:lnTo>
                  <a:pt x="388464" y="203200"/>
                </a:lnTo>
                <a:lnTo>
                  <a:pt x="393514" y="231140"/>
                </a:lnTo>
                <a:lnTo>
                  <a:pt x="396024" y="259080"/>
                </a:lnTo>
                <a:lnTo>
                  <a:pt x="419925" y="259080"/>
                </a:lnTo>
                <a:lnTo>
                  <a:pt x="417264" y="232410"/>
                </a:lnTo>
                <a:lnTo>
                  <a:pt x="411760" y="201930"/>
                </a:lnTo>
                <a:lnTo>
                  <a:pt x="403564" y="171450"/>
                </a:lnTo>
                <a:lnTo>
                  <a:pt x="395715" y="147320"/>
                </a:lnTo>
                <a:close/>
              </a:path>
              <a:path w="572134" h="541019">
                <a:moveTo>
                  <a:pt x="485403" y="105410"/>
                </a:moveTo>
                <a:lnTo>
                  <a:pt x="455002" y="105410"/>
                </a:lnTo>
                <a:lnTo>
                  <a:pt x="475529" y="132080"/>
                </a:lnTo>
                <a:lnTo>
                  <a:pt x="492161" y="161290"/>
                </a:lnTo>
                <a:lnTo>
                  <a:pt x="504657" y="193040"/>
                </a:lnTo>
                <a:lnTo>
                  <a:pt x="512775" y="226060"/>
                </a:lnTo>
                <a:lnTo>
                  <a:pt x="502043" y="231140"/>
                </a:lnTo>
                <a:lnTo>
                  <a:pt x="493004" y="238760"/>
                </a:lnTo>
                <a:lnTo>
                  <a:pt x="486075" y="247650"/>
                </a:lnTo>
                <a:lnTo>
                  <a:pt x="481672" y="259080"/>
                </a:lnTo>
                <a:lnTo>
                  <a:pt x="570175" y="259080"/>
                </a:lnTo>
                <a:lnTo>
                  <a:pt x="569530" y="255270"/>
                </a:lnTo>
                <a:lnTo>
                  <a:pt x="562384" y="242570"/>
                </a:lnTo>
                <a:lnTo>
                  <a:pt x="551557" y="232410"/>
                </a:lnTo>
                <a:lnTo>
                  <a:pt x="537933" y="226060"/>
                </a:lnTo>
                <a:lnTo>
                  <a:pt x="526029" y="179070"/>
                </a:lnTo>
                <a:lnTo>
                  <a:pt x="506513" y="135890"/>
                </a:lnTo>
                <a:lnTo>
                  <a:pt x="485403" y="105410"/>
                </a:lnTo>
                <a:close/>
              </a:path>
              <a:path w="572134" h="541019">
                <a:moveTo>
                  <a:pt x="282879" y="25400"/>
                </a:moveTo>
                <a:lnTo>
                  <a:pt x="258978" y="25400"/>
                </a:lnTo>
                <a:lnTo>
                  <a:pt x="258978" y="144780"/>
                </a:lnTo>
                <a:lnTo>
                  <a:pt x="282879" y="144780"/>
                </a:lnTo>
                <a:lnTo>
                  <a:pt x="282879" y="25400"/>
                </a:lnTo>
                <a:close/>
              </a:path>
              <a:path w="572134" h="541019">
                <a:moveTo>
                  <a:pt x="383069" y="25400"/>
                </a:moveTo>
                <a:lnTo>
                  <a:pt x="298792" y="25400"/>
                </a:lnTo>
                <a:lnTo>
                  <a:pt x="307581" y="27940"/>
                </a:lnTo>
                <a:lnTo>
                  <a:pt x="323363" y="50800"/>
                </a:lnTo>
                <a:lnTo>
                  <a:pt x="338256" y="74930"/>
                </a:lnTo>
                <a:lnTo>
                  <a:pt x="351956" y="100330"/>
                </a:lnTo>
                <a:lnTo>
                  <a:pt x="364159" y="127000"/>
                </a:lnTo>
                <a:lnTo>
                  <a:pt x="344060" y="133350"/>
                </a:lnTo>
                <a:lnTo>
                  <a:pt x="323515" y="138430"/>
                </a:lnTo>
                <a:lnTo>
                  <a:pt x="302971" y="142240"/>
                </a:lnTo>
                <a:lnTo>
                  <a:pt x="282879" y="144780"/>
                </a:lnTo>
                <a:lnTo>
                  <a:pt x="394889" y="144780"/>
                </a:lnTo>
                <a:lnTo>
                  <a:pt x="392823" y="138430"/>
                </a:lnTo>
                <a:lnTo>
                  <a:pt x="410281" y="130810"/>
                </a:lnTo>
                <a:lnTo>
                  <a:pt x="426613" y="123190"/>
                </a:lnTo>
                <a:lnTo>
                  <a:pt x="435174" y="118110"/>
                </a:lnTo>
                <a:lnTo>
                  <a:pt x="384873" y="118110"/>
                </a:lnTo>
                <a:lnTo>
                  <a:pt x="375191" y="95250"/>
                </a:lnTo>
                <a:lnTo>
                  <a:pt x="364242" y="73660"/>
                </a:lnTo>
                <a:lnTo>
                  <a:pt x="352255" y="53340"/>
                </a:lnTo>
                <a:lnTo>
                  <a:pt x="339458" y="34290"/>
                </a:lnTo>
                <a:lnTo>
                  <a:pt x="401697" y="34290"/>
                </a:lnTo>
                <a:lnTo>
                  <a:pt x="383069" y="25400"/>
                </a:lnTo>
                <a:close/>
              </a:path>
              <a:path w="572134" h="541019">
                <a:moveTo>
                  <a:pt x="106531" y="132080"/>
                </a:moveTo>
                <a:lnTo>
                  <a:pt x="66103" y="132080"/>
                </a:lnTo>
                <a:lnTo>
                  <a:pt x="72250" y="135890"/>
                </a:lnTo>
                <a:lnTo>
                  <a:pt x="79070" y="137160"/>
                </a:lnTo>
                <a:lnTo>
                  <a:pt x="86398" y="137160"/>
                </a:lnTo>
                <a:lnTo>
                  <a:pt x="95490" y="135890"/>
                </a:lnTo>
                <a:lnTo>
                  <a:pt x="103966" y="133350"/>
                </a:lnTo>
                <a:lnTo>
                  <a:pt x="106531" y="132080"/>
                </a:lnTo>
                <a:close/>
              </a:path>
              <a:path w="572134" h="541019">
                <a:moveTo>
                  <a:pt x="229890" y="34290"/>
                </a:moveTo>
                <a:lnTo>
                  <a:pt x="202412" y="34290"/>
                </a:lnTo>
                <a:lnTo>
                  <a:pt x="189597" y="53340"/>
                </a:lnTo>
                <a:lnTo>
                  <a:pt x="177607" y="73660"/>
                </a:lnTo>
                <a:lnTo>
                  <a:pt x="166663" y="95250"/>
                </a:lnTo>
                <a:lnTo>
                  <a:pt x="156984" y="118110"/>
                </a:lnTo>
                <a:lnTo>
                  <a:pt x="181777" y="118110"/>
                </a:lnTo>
                <a:lnTo>
                  <a:pt x="189908" y="100330"/>
                </a:lnTo>
                <a:lnTo>
                  <a:pt x="203598" y="74930"/>
                </a:lnTo>
                <a:lnTo>
                  <a:pt x="218485" y="50800"/>
                </a:lnTo>
                <a:lnTo>
                  <a:pt x="229890" y="34290"/>
                </a:lnTo>
                <a:close/>
              </a:path>
              <a:path w="572134" h="541019">
                <a:moveTo>
                  <a:pt x="401697" y="34290"/>
                </a:moveTo>
                <a:lnTo>
                  <a:pt x="339458" y="34290"/>
                </a:lnTo>
                <a:lnTo>
                  <a:pt x="366768" y="43180"/>
                </a:lnTo>
                <a:lnTo>
                  <a:pt x="392439" y="55880"/>
                </a:lnTo>
                <a:lnTo>
                  <a:pt x="416325" y="71120"/>
                </a:lnTo>
                <a:lnTo>
                  <a:pt x="438276" y="88900"/>
                </a:lnTo>
                <a:lnTo>
                  <a:pt x="426785" y="96520"/>
                </a:lnTo>
                <a:lnTo>
                  <a:pt x="413956" y="104140"/>
                </a:lnTo>
                <a:lnTo>
                  <a:pt x="399936" y="111760"/>
                </a:lnTo>
                <a:lnTo>
                  <a:pt x="384873" y="118110"/>
                </a:lnTo>
                <a:lnTo>
                  <a:pt x="435174" y="118110"/>
                </a:lnTo>
                <a:lnTo>
                  <a:pt x="441595" y="114300"/>
                </a:lnTo>
                <a:lnTo>
                  <a:pt x="455002" y="105410"/>
                </a:lnTo>
                <a:lnTo>
                  <a:pt x="485403" y="105410"/>
                </a:lnTo>
                <a:lnTo>
                  <a:pt x="480125" y="97790"/>
                </a:lnTo>
                <a:lnTo>
                  <a:pt x="447601" y="64770"/>
                </a:lnTo>
                <a:lnTo>
                  <a:pt x="409681" y="38100"/>
                </a:lnTo>
                <a:lnTo>
                  <a:pt x="401697" y="34290"/>
                </a:lnTo>
                <a:close/>
              </a:path>
              <a:path w="572134" h="541019">
                <a:moveTo>
                  <a:pt x="270916" y="0"/>
                </a:moveTo>
                <a:lnTo>
                  <a:pt x="226583" y="3810"/>
                </a:lnTo>
                <a:lnTo>
                  <a:pt x="184721" y="13970"/>
                </a:lnTo>
                <a:lnTo>
                  <a:pt x="145822" y="30480"/>
                </a:lnTo>
                <a:lnTo>
                  <a:pt x="110375" y="52070"/>
                </a:lnTo>
                <a:lnTo>
                  <a:pt x="155894" y="52070"/>
                </a:lnTo>
                <a:lnTo>
                  <a:pt x="162806" y="48260"/>
                </a:lnTo>
                <a:lnTo>
                  <a:pt x="182168" y="40640"/>
                </a:lnTo>
                <a:lnTo>
                  <a:pt x="202412" y="34290"/>
                </a:lnTo>
                <a:lnTo>
                  <a:pt x="229890" y="34290"/>
                </a:lnTo>
                <a:lnTo>
                  <a:pt x="234276" y="27940"/>
                </a:lnTo>
                <a:lnTo>
                  <a:pt x="243039" y="25400"/>
                </a:lnTo>
                <a:lnTo>
                  <a:pt x="383069" y="25400"/>
                </a:lnTo>
                <a:lnTo>
                  <a:pt x="367101" y="17780"/>
                </a:lnTo>
                <a:lnTo>
                  <a:pt x="320600" y="5080"/>
                </a:lnTo>
                <a:lnTo>
                  <a:pt x="27091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grpSp>
        <p:nvGrpSpPr>
          <p:cNvPr id="66" name="Gruppieren 65"/>
          <p:cNvGrpSpPr/>
          <p:nvPr/>
        </p:nvGrpSpPr>
        <p:grpSpPr>
          <a:xfrm>
            <a:off x="958726" y="4830038"/>
            <a:ext cx="1152332" cy="462761"/>
            <a:chOff x="3725999" y="5652004"/>
            <a:chExt cx="1152332" cy="462761"/>
          </a:xfrm>
          <a:solidFill>
            <a:schemeClr val="bg1"/>
          </a:solidFill>
        </p:grpSpPr>
        <p:sp>
          <p:nvSpPr>
            <p:cNvPr id="67" name="object 82"/>
            <p:cNvSpPr/>
            <p:nvPr/>
          </p:nvSpPr>
          <p:spPr>
            <a:xfrm>
              <a:off x="4611631" y="5659648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68871" y="0"/>
                  </a:moveTo>
                  <a:lnTo>
                    <a:pt x="35686" y="35687"/>
                  </a:lnTo>
                  <a:lnTo>
                    <a:pt x="0" y="168871"/>
                  </a:lnTo>
                  <a:lnTo>
                    <a:pt x="97497" y="266369"/>
                  </a:lnTo>
                  <a:lnTo>
                    <a:pt x="230682" y="230682"/>
                  </a:lnTo>
                  <a:lnTo>
                    <a:pt x="266369" y="97497"/>
                  </a:lnTo>
                  <a:lnTo>
                    <a:pt x="16887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68" name="object 83"/>
            <p:cNvSpPr/>
            <p:nvPr/>
          </p:nvSpPr>
          <p:spPr>
            <a:xfrm>
              <a:off x="3725999" y="5652004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184" y="0"/>
                  </a:moveTo>
                  <a:lnTo>
                    <a:pt x="91087" y="6789"/>
                  </a:lnTo>
                  <a:lnTo>
                    <a:pt x="54526" y="25696"/>
                  </a:lnTo>
                  <a:lnTo>
                    <a:pt x="25696" y="54526"/>
                  </a:lnTo>
                  <a:lnTo>
                    <a:pt x="6789" y="91087"/>
                  </a:lnTo>
                  <a:lnTo>
                    <a:pt x="0" y="133184"/>
                  </a:lnTo>
                  <a:lnTo>
                    <a:pt x="6789" y="175282"/>
                  </a:lnTo>
                  <a:lnTo>
                    <a:pt x="25696" y="211843"/>
                  </a:lnTo>
                  <a:lnTo>
                    <a:pt x="54526" y="240673"/>
                  </a:lnTo>
                  <a:lnTo>
                    <a:pt x="91087" y="259580"/>
                  </a:lnTo>
                  <a:lnTo>
                    <a:pt x="133184" y="266369"/>
                  </a:lnTo>
                  <a:lnTo>
                    <a:pt x="175282" y="259580"/>
                  </a:lnTo>
                  <a:lnTo>
                    <a:pt x="211843" y="240673"/>
                  </a:lnTo>
                  <a:lnTo>
                    <a:pt x="240673" y="211843"/>
                  </a:lnTo>
                  <a:lnTo>
                    <a:pt x="259580" y="175282"/>
                  </a:lnTo>
                  <a:lnTo>
                    <a:pt x="266369" y="133184"/>
                  </a:lnTo>
                  <a:lnTo>
                    <a:pt x="259580" y="91087"/>
                  </a:lnTo>
                  <a:lnTo>
                    <a:pt x="240673" y="54526"/>
                  </a:lnTo>
                  <a:lnTo>
                    <a:pt x="211843" y="25696"/>
                  </a:lnTo>
                  <a:lnTo>
                    <a:pt x="175282" y="6789"/>
                  </a:lnTo>
                  <a:lnTo>
                    <a:pt x="1331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  <p:sp>
          <p:nvSpPr>
            <p:cNvPr id="69" name="object 84"/>
            <p:cNvSpPr/>
            <p:nvPr/>
          </p:nvSpPr>
          <p:spPr>
            <a:xfrm>
              <a:off x="4122000" y="5822665"/>
              <a:ext cx="278765" cy="292100"/>
            </a:xfrm>
            <a:custGeom>
              <a:avLst/>
              <a:gdLst/>
              <a:ahLst/>
              <a:cxnLst/>
              <a:rect l="l" t="t" r="r" b="b"/>
              <a:pathLst>
                <a:path w="278764" h="292100">
                  <a:moveTo>
                    <a:pt x="227063" y="0"/>
                  </a:moveTo>
                  <a:lnTo>
                    <a:pt x="0" y="190525"/>
                  </a:lnTo>
                  <a:lnTo>
                    <a:pt x="278536" y="291909"/>
                  </a:lnTo>
                  <a:lnTo>
                    <a:pt x="2270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lang="en-GB" dirty="0"/>
            </a:p>
          </p:txBody>
        </p:sp>
      </p:grpSp>
      <p:pic>
        <p:nvPicPr>
          <p:cNvPr id="70" name="Grafik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23" y="4779168"/>
            <a:ext cx="1059713" cy="1088879"/>
          </a:xfrm>
          <a:prstGeom prst="rect">
            <a:avLst/>
          </a:prstGeom>
        </p:spPr>
      </p:pic>
      <p:pic>
        <p:nvPicPr>
          <p:cNvPr id="71" name="Grafik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55" y="3736900"/>
            <a:ext cx="1519238" cy="827723"/>
          </a:xfrm>
          <a:prstGeom prst="rect">
            <a:avLst/>
          </a:prstGeom>
        </p:spPr>
      </p:pic>
      <p:pic>
        <p:nvPicPr>
          <p:cNvPr id="72" name="Grafik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30" y="3756630"/>
            <a:ext cx="1485900" cy="752475"/>
          </a:xfrm>
          <a:prstGeom prst="rect">
            <a:avLst/>
          </a:prstGeom>
        </p:spPr>
      </p:pic>
      <p:pic>
        <p:nvPicPr>
          <p:cNvPr id="73" name="Grafik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47" y="4718124"/>
            <a:ext cx="1933575" cy="428625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013" y="4693984"/>
            <a:ext cx="808213" cy="538808"/>
          </a:xfrm>
          <a:prstGeom prst="rect">
            <a:avLst/>
          </a:prstGeom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379" y="2802010"/>
            <a:ext cx="710344" cy="9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13 </a:t>
            </a:r>
            <a:r>
              <a:rPr lang="en-US" dirty="0"/>
              <a:t>Timber processing </a:t>
            </a:r>
            <a:r>
              <a:rPr lang="en-US" dirty="0" smtClean="0"/>
              <a:t>&amp; biomass-fired </a:t>
            </a:r>
            <a:r>
              <a:rPr lang="en-US" dirty="0"/>
              <a:t>power plant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20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A I – A IV wood, screen overflow 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refuse-derived fuel from biomass, wood chips for materials recycling, e.g. to produce chipboard</a:t>
            </a:r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to generate electricity in the biomass-fired power plant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br>
              <a:rPr lang="en-GB" dirty="0" smtClean="0">
                <a:sym typeface="Wingdings" panose="05000000000000000000" pitchFamily="2" charset="2"/>
              </a:rPr>
            </a:br>
            <a:r>
              <a:rPr lang="en-GB" dirty="0" smtClean="0"/>
              <a:t>fed into the grid </a:t>
            </a:r>
            <a:r>
              <a:rPr lang="en-GB" dirty="0"/>
              <a:t>to cover the </a:t>
            </a:r>
            <a:r>
              <a:rPr lang="en-GB" dirty="0" smtClean="0"/>
              <a:t>requirements </a:t>
            </a:r>
            <a:r>
              <a:rPr lang="en-GB" dirty="0"/>
              <a:t>of </a:t>
            </a:r>
            <a:r>
              <a:rPr lang="en-GB" dirty="0" smtClean="0"/>
              <a:t>approx. 45,000 households</a:t>
            </a:r>
            <a:endParaRPr lang="en-GB" dirty="0" smtClean="0">
              <a:sym typeface="Wingdings" panose="05000000000000000000" pitchFamily="2" charset="2"/>
            </a:endParaRP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 b="12795"/>
          <a:stretch/>
        </p:blipFill>
        <p:spPr/>
      </p:pic>
      <p:cxnSp>
        <p:nvCxnSpPr>
          <p:cNvPr id="9" name="Gerade Verbindung mit Pfeil 8"/>
          <p:cNvCxnSpPr/>
          <p:nvPr/>
        </p:nvCxnSpPr>
        <p:spPr>
          <a:xfrm>
            <a:off x="55245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48" y="5923209"/>
            <a:ext cx="136580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14 Plastics recycling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21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jerry cans, drums, bottles, pipes, buckets, containers, production rejects, moulded parts, mixed plastics from the fridge/freezer dismantling operations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granulates / compounds, e.g. the PLANOLEN &amp; PLANOMID brands</a:t>
            </a:r>
            <a:endParaRPr lang="en-GB" baseline="30000" dirty="0" smtClean="0"/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as a raw material for producing e.g. fans, switch boxes, ventilation systems, vehicle parts, Rawlplugs and casing for electrical appliances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107"/>
          <a:stretch/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1" y="6186343"/>
            <a:ext cx="1517538" cy="288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55245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60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15 Second-use battery storage unit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22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US" dirty="0"/>
              <a:t>The </a:t>
            </a:r>
            <a:r>
              <a:rPr lang="en-US" dirty="0" smtClean="0"/>
              <a:t>site’s battery </a:t>
            </a:r>
            <a:r>
              <a:rPr lang="en-US" dirty="0"/>
              <a:t>storage </a:t>
            </a:r>
            <a:r>
              <a:rPr lang="en-US" dirty="0" smtClean="0"/>
              <a:t>unit was </a:t>
            </a:r>
            <a:r>
              <a:rPr lang="en-US" dirty="0"/>
              <a:t>first commissioned in </a:t>
            </a:r>
            <a:r>
              <a:rPr lang="en-US" dirty="0" smtClean="0"/>
              <a:t>2016 and is </a:t>
            </a:r>
            <a:r>
              <a:rPr lang="en-US" dirty="0"/>
              <a:t>one of the largest in the </a:t>
            </a:r>
            <a:r>
              <a:rPr lang="en-US" dirty="0" smtClean="0"/>
              <a:t>world </a:t>
            </a:r>
          </a:p>
          <a:p>
            <a:pPr lvl="1"/>
            <a:r>
              <a:rPr lang="en-US" dirty="0" smtClean="0"/>
              <a:t>Lithium </a:t>
            </a:r>
            <a:r>
              <a:rPr lang="en-US" dirty="0"/>
              <a:t>ion batteries from electric drive vehicles are used here as a flexible source of energy</a:t>
            </a:r>
            <a:endParaRPr lang="de-DE" dirty="0"/>
          </a:p>
          <a:p>
            <a:pPr lvl="1"/>
            <a:r>
              <a:rPr lang="en-US" dirty="0"/>
              <a:t>At full capacity, it can hold ca. 1,000 batteries and supply electricity when it is needed, e.g. if there is a sudden dip in electricity supply</a:t>
            </a:r>
            <a:endParaRPr lang="de-DE" dirty="0"/>
          </a:p>
          <a:p>
            <a:endParaRPr lang="de-DE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 b="12795"/>
          <a:stretch>
            <a:fillRect/>
          </a:stretch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1" y="6190874"/>
            <a:ext cx="1373745" cy="288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552450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16 Umwelt Control Labor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23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dirty="0" smtClean="0"/>
              <a:t>Environmental analyses, production monitoring measures &amp; quality control</a:t>
            </a:r>
          </a:p>
          <a:p>
            <a:pPr lvl="1"/>
            <a:r>
              <a:rPr lang="en-GB" dirty="0" smtClean="0"/>
              <a:t>Analysis of water, soil &amp; air in acc. with laws and regulations</a:t>
            </a:r>
          </a:p>
          <a:p>
            <a:pPr lvl="1"/>
            <a:r>
              <a:rPr lang="en-GB" dirty="0" smtClean="0"/>
              <a:t>Services for engineering firms, public authorities, chemicals / construction businesses &amp; the recycling sector </a:t>
            </a:r>
          </a:p>
          <a:p>
            <a:pPr lvl="1"/>
            <a:r>
              <a:rPr lang="en-GB" dirty="0" smtClean="0"/>
              <a:t>Nationwide operations; central laboratory in Lünen</a:t>
            </a:r>
          </a:p>
          <a:p>
            <a:pPr lvl="1"/>
            <a:r>
              <a:rPr lang="en-GB" dirty="0" smtClean="0"/>
              <a:t>Analysis methods: ca. 1,000,000 p.a.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107"/>
          <a:stretch>
            <a:fillRect/>
          </a:stretch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43" y="6102348"/>
            <a:ext cx="1053897" cy="360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430109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92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17 WEEE recycling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24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en-GB" b="1" dirty="0" smtClean="0"/>
              <a:t>Input: </a:t>
            </a:r>
            <a:r>
              <a:rPr lang="en-GB" dirty="0" smtClean="0"/>
              <a:t>discarded electrical &amp; electronic equipment incl. fridges and screens</a:t>
            </a:r>
          </a:p>
          <a:p>
            <a:pPr lvl="1"/>
            <a:r>
              <a:rPr lang="en-GB" b="1" dirty="0" smtClean="0"/>
              <a:t>Output: </a:t>
            </a:r>
            <a:r>
              <a:rPr lang="en-GB" dirty="0" smtClean="0"/>
              <a:t>non-ferrous metals, ferrous metals, glass, plastics</a:t>
            </a:r>
            <a:endParaRPr lang="en-GB" baseline="30000" dirty="0" smtClean="0"/>
          </a:p>
          <a:p>
            <a:pPr lvl="1"/>
            <a:r>
              <a:rPr lang="en-GB" b="1" dirty="0" smtClean="0"/>
              <a:t>Use: </a:t>
            </a:r>
            <a:r>
              <a:rPr lang="en-GB" dirty="0" smtClean="0"/>
              <a:t>raw materials for metal processors, shredder businesses, ironworks, aluminium plants, plastics processors</a:t>
            </a:r>
            <a:endParaRPr lang="en-GB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b="8107"/>
          <a:stretch>
            <a:fillRect/>
          </a:stretch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51" y="6129607"/>
            <a:ext cx="2013710" cy="360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436548" y="6442148"/>
            <a:ext cx="11210925" cy="0"/>
          </a:xfrm>
          <a:prstGeom prst="straightConnector1">
            <a:avLst/>
          </a:prstGeom>
          <a:ln w="12700">
            <a:solidFill>
              <a:srgbClr val="393A42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25</a:t>
            </a:fld>
            <a:endParaRPr lang="de-DE" dirty="0" smtClean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together for the greater good. Synergies at the Lippe Plant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grpSp>
        <p:nvGrpSpPr>
          <p:cNvPr id="63" name="Gruppieren 62"/>
          <p:cNvGrpSpPr/>
          <p:nvPr/>
        </p:nvGrpSpPr>
        <p:grpSpPr>
          <a:xfrm>
            <a:off x="563092" y="1225883"/>
            <a:ext cx="11331575" cy="5231992"/>
            <a:chOff x="563092" y="663189"/>
            <a:chExt cx="11331575" cy="5231992"/>
          </a:xfrm>
        </p:grpSpPr>
        <p:sp>
          <p:nvSpPr>
            <p:cNvPr id="64" name="Rechteck 63"/>
            <p:cNvSpPr/>
            <p:nvPr/>
          </p:nvSpPr>
          <p:spPr>
            <a:xfrm>
              <a:off x="563092" y="663189"/>
              <a:ext cx="11331575" cy="5231992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99000">
                  <a:schemeClr val="bg1">
                    <a:lumMod val="95000"/>
                  </a:schemeClr>
                </a:gs>
                <a:gs pos="99000">
                  <a:srgbClr val="D7D8D9">
                    <a:shade val="100000"/>
                    <a:satMod val="115000"/>
                    <a:lumMod val="40000"/>
                    <a:lumOff val="60000"/>
                  </a:srgbClr>
                </a:gs>
              </a:gsLst>
              <a:lin ang="5400000" scaled="1"/>
            </a:gradFill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1539014" y="2991508"/>
              <a:ext cx="142507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637948"/>
                  </a:solidFill>
                </a:rPr>
                <a:t>Residual materials:</a:t>
              </a:r>
              <a:br>
                <a:rPr lang="en-GB" sz="1600" dirty="0" smtClean="0">
                  <a:solidFill>
                    <a:srgbClr val="637948"/>
                  </a:solidFill>
                </a:rPr>
              </a:br>
              <a:r>
                <a:rPr lang="en-GB" sz="1600" dirty="0" smtClean="0">
                  <a:solidFill>
                    <a:srgbClr val="637948"/>
                  </a:solidFill>
                </a:rPr>
                <a:t>separated wood</a:t>
              </a: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1284180" y="4467260"/>
              <a:ext cx="193473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637948"/>
                  </a:solidFill>
                </a:rPr>
                <a:t>Recycled product:</a:t>
              </a:r>
              <a:br>
                <a:rPr lang="en-GB" sz="1600" dirty="0" smtClean="0">
                  <a:solidFill>
                    <a:srgbClr val="637948"/>
                  </a:solidFill>
                </a:rPr>
              </a:br>
              <a:r>
                <a:rPr lang="en-GB" sz="1600" dirty="0" smtClean="0">
                  <a:solidFill>
                    <a:srgbClr val="637948"/>
                  </a:solidFill>
                </a:rPr>
                <a:t>refuse derived fuel (RDF)</a:t>
              </a:r>
            </a:p>
          </p:txBody>
        </p:sp>
        <p:cxnSp>
          <p:nvCxnSpPr>
            <p:cNvPr id="68" name="Gerade Verbindung mit Pfeil 67"/>
            <p:cNvCxnSpPr/>
            <p:nvPr/>
          </p:nvCxnSpPr>
          <p:spPr>
            <a:xfrm>
              <a:off x="2251549" y="1960858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hteck 68"/>
            <p:cNvSpPr/>
            <p:nvPr/>
          </p:nvSpPr>
          <p:spPr>
            <a:xfrm>
              <a:off x="955549" y="1487991"/>
              <a:ext cx="2592000" cy="403200"/>
            </a:xfrm>
            <a:prstGeom prst="rect">
              <a:avLst/>
            </a:prstGeom>
            <a:solidFill>
              <a:srgbClr val="6F9A18"/>
            </a:solidFill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organic waste treatment</a:t>
              </a:r>
            </a:p>
          </p:txBody>
        </p:sp>
        <p:sp>
          <p:nvSpPr>
            <p:cNvPr id="70" name="Rechteck 69"/>
            <p:cNvSpPr/>
            <p:nvPr/>
          </p:nvSpPr>
          <p:spPr>
            <a:xfrm>
              <a:off x="955549" y="5215483"/>
              <a:ext cx="2592000" cy="403200"/>
            </a:xfrm>
            <a:prstGeom prst="rect">
              <a:avLst/>
            </a:prstGeom>
            <a:solidFill>
              <a:srgbClr val="3C581A"/>
            </a:solidFill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biomass-fired power plant</a:t>
              </a:r>
            </a:p>
          </p:txBody>
        </p:sp>
        <p:sp>
          <p:nvSpPr>
            <p:cNvPr id="71" name="Rechteck 70"/>
            <p:cNvSpPr/>
            <p:nvPr/>
          </p:nvSpPr>
          <p:spPr>
            <a:xfrm>
              <a:off x="955549" y="3784162"/>
              <a:ext cx="2592000" cy="403200"/>
            </a:xfrm>
            <a:prstGeom prst="rect">
              <a:avLst/>
            </a:prstGeom>
            <a:solidFill>
              <a:srgbClr val="637948"/>
            </a:solidFill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timber processing</a:t>
              </a:r>
            </a:p>
          </p:txBody>
        </p:sp>
        <p:sp>
          <p:nvSpPr>
            <p:cNvPr id="72" name="Ellipse 71"/>
            <p:cNvSpPr/>
            <p:nvPr/>
          </p:nvSpPr>
          <p:spPr>
            <a:xfrm>
              <a:off x="2107549" y="663189"/>
              <a:ext cx="288000" cy="288000"/>
            </a:xfrm>
            <a:prstGeom prst="ellipse">
              <a:avLst/>
            </a:prstGeom>
            <a:solidFill>
              <a:srgbClr val="FF0000"/>
            </a:solidFill>
            <a:ln w="38100"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cxnSp>
          <p:nvCxnSpPr>
            <p:cNvPr id="73" name="Gerade Verbindung 72"/>
            <p:cNvCxnSpPr/>
            <p:nvPr/>
          </p:nvCxnSpPr>
          <p:spPr>
            <a:xfrm>
              <a:off x="897883" y="2856694"/>
              <a:ext cx="270733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mit Pfeil 73"/>
            <p:cNvCxnSpPr/>
            <p:nvPr/>
          </p:nvCxnSpPr>
          <p:spPr>
            <a:xfrm>
              <a:off x="2251549" y="3512431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mit Pfeil 74"/>
            <p:cNvCxnSpPr/>
            <p:nvPr/>
          </p:nvCxnSpPr>
          <p:spPr>
            <a:xfrm>
              <a:off x="2251549" y="4223532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75"/>
            <p:cNvSpPr txBox="1"/>
            <p:nvPr/>
          </p:nvSpPr>
          <p:spPr>
            <a:xfrm>
              <a:off x="916505" y="5627522"/>
              <a:ext cx="299393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600" dirty="0" smtClean="0">
                  <a:solidFill>
                    <a:srgbClr val="3C581A"/>
                  </a:solidFill>
                </a:rPr>
                <a:t>    RDF transformed into electricity</a:t>
              </a: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694198" y="967267"/>
              <a:ext cx="299393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6F9A18"/>
                  </a:solidFill>
                </a:rPr>
                <a:t>Biomass</a:t>
              </a:r>
            </a:p>
          </p:txBody>
        </p:sp>
        <p:cxnSp>
          <p:nvCxnSpPr>
            <p:cNvPr id="78" name="Gerade Verbindung mit Pfeil 77"/>
            <p:cNvCxnSpPr/>
            <p:nvPr/>
          </p:nvCxnSpPr>
          <p:spPr>
            <a:xfrm>
              <a:off x="2251549" y="1213488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Ellipse 78"/>
            <p:cNvSpPr/>
            <p:nvPr/>
          </p:nvSpPr>
          <p:spPr>
            <a:xfrm>
              <a:off x="5940880" y="668946"/>
              <a:ext cx="288000" cy="288000"/>
            </a:xfrm>
            <a:prstGeom prst="ellipse">
              <a:avLst/>
            </a:prstGeom>
            <a:solidFill>
              <a:srgbClr val="FF0000"/>
            </a:solidFill>
            <a:ln w="38100"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587911" y="973024"/>
              <a:ext cx="299393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6F9A18"/>
                  </a:solidFill>
                </a:rPr>
                <a:t>High risk animal by-products</a:t>
              </a:r>
            </a:p>
          </p:txBody>
        </p:sp>
        <p:cxnSp>
          <p:nvCxnSpPr>
            <p:cNvPr id="81" name="Gerade Verbindung mit Pfeil 80"/>
            <p:cNvCxnSpPr/>
            <p:nvPr/>
          </p:nvCxnSpPr>
          <p:spPr>
            <a:xfrm>
              <a:off x="6084880" y="1213488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Ellipse 81"/>
            <p:cNvSpPr/>
            <p:nvPr/>
          </p:nvSpPr>
          <p:spPr>
            <a:xfrm>
              <a:off x="9762331" y="663189"/>
              <a:ext cx="288000" cy="288000"/>
            </a:xfrm>
            <a:prstGeom prst="ellipse">
              <a:avLst/>
            </a:prstGeom>
            <a:solidFill>
              <a:srgbClr val="FF0000"/>
            </a:solidFill>
            <a:ln w="38100"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8409362" y="967267"/>
              <a:ext cx="299393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6F9A18"/>
                  </a:solidFill>
                </a:rPr>
                <a:t>E-waste</a:t>
              </a:r>
            </a:p>
          </p:txBody>
        </p:sp>
        <p:cxnSp>
          <p:nvCxnSpPr>
            <p:cNvPr id="84" name="Gerade Verbindung mit Pfeil 83"/>
            <p:cNvCxnSpPr/>
            <p:nvPr/>
          </p:nvCxnSpPr>
          <p:spPr>
            <a:xfrm>
              <a:off x="9906331" y="1213488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hteck 84"/>
            <p:cNvSpPr/>
            <p:nvPr/>
          </p:nvSpPr>
          <p:spPr>
            <a:xfrm>
              <a:off x="4788880" y="1487991"/>
              <a:ext cx="2592000" cy="403200"/>
            </a:xfrm>
            <a:prstGeom prst="rect">
              <a:avLst/>
            </a:prstGeom>
            <a:solidFill>
              <a:srgbClr val="6F9A18"/>
            </a:solidFill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disposal plant</a:t>
              </a: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5372346" y="2991508"/>
              <a:ext cx="142507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637948"/>
                  </a:solidFill>
                </a:rPr>
                <a:t>Residual materials:</a:t>
              </a:r>
              <a:br>
                <a:rPr lang="en-GB" sz="1600" dirty="0" smtClean="0">
                  <a:solidFill>
                    <a:srgbClr val="637948"/>
                  </a:solidFill>
                </a:rPr>
              </a:br>
              <a:r>
                <a:rPr lang="en-GB" sz="1600" dirty="0" smtClean="0">
                  <a:solidFill>
                    <a:srgbClr val="637948"/>
                  </a:solidFill>
                </a:rPr>
                <a:t>animal fat</a:t>
              </a: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5117511" y="4467260"/>
              <a:ext cx="193473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637948"/>
                  </a:solidFill>
                </a:rPr>
                <a:t>Recycled product:</a:t>
              </a:r>
            </a:p>
            <a:p>
              <a:pPr algn="ctr"/>
              <a:r>
                <a:rPr lang="en-GB" sz="1600" dirty="0" smtClean="0">
                  <a:solidFill>
                    <a:srgbClr val="637948"/>
                  </a:solidFill>
                </a:rPr>
                <a:t>eco-friendly fuel</a:t>
              </a:r>
            </a:p>
          </p:txBody>
        </p:sp>
        <p:cxnSp>
          <p:nvCxnSpPr>
            <p:cNvPr id="88" name="Gerade Verbindung mit Pfeil 87"/>
            <p:cNvCxnSpPr/>
            <p:nvPr/>
          </p:nvCxnSpPr>
          <p:spPr>
            <a:xfrm>
              <a:off x="6084880" y="1960858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hteck 88"/>
            <p:cNvSpPr/>
            <p:nvPr/>
          </p:nvSpPr>
          <p:spPr>
            <a:xfrm>
              <a:off x="4788880" y="3784162"/>
              <a:ext cx="2592000" cy="403200"/>
            </a:xfrm>
            <a:prstGeom prst="rect">
              <a:avLst/>
            </a:prstGeom>
            <a:solidFill>
              <a:srgbClr val="637948"/>
            </a:solidFill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biodiesel production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90" name="Gerade Verbindung 89"/>
            <p:cNvCxnSpPr/>
            <p:nvPr/>
          </p:nvCxnSpPr>
          <p:spPr>
            <a:xfrm>
              <a:off x="4731214" y="2856694"/>
              <a:ext cx="270733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mit Pfeil 90"/>
            <p:cNvCxnSpPr/>
            <p:nvPr/>
          </p:nvCxnSpPr>
          <p:spPr>
            <a:xfrm>
              <a:off x="6084880" y="3512431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mit Pfeil 91"/>
            <p:cNvCxnSpPr/>
            <p:nvPr/>
          </p:nvCxnSpPr>
          <p:spPr>
            <a:xfrm>
              <a:off x="6084880" y="4223532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hteck 92"/>
            <p:cNvSpPr/>
            <p:nvPr/>
          </p:nvSpPr>
          <p:spPr>
            <a:xfrm>
              <a:off x="8610331" y="1487991"/>
              <a:ext cx="2592000" cy="403200"/>
            </a:xfrm>
            <a:prstGeom prst="rect">
              <a:avLst/>
            </a:prstGeom>
            <a:solidFill>
              <a:srgbClr val="6F9A18"/>
            </a:solidFill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WEEE dismantling plant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9178567" y="2983119"/>
              <a:ext cx="145552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637948"/>
                  </a:solidFill>
                </a:rPr>
                <a:t>Residual materials:</a:t>
              </a:r>
            </a:p>
            <a:p>
              <a:pPr algn="ctr"/>
              <a:r>
                <a:rPr lang="en-GB" sz="1600" dirty="0" smtClean="0">
                  <a:solidFill>
                    <a:srgbClr val="637948"/>
                  </a:solidFill>
                </a:rPr>
                <a:t>mixed plastic waste</a:t>
              </a:r>
            </a:p>
          </p:txBody>
        </p:sp>
        <p:grpSp>
          <p:nvGrpSpPr>
            <p:cNvPr id="95" name="Gruppieren 94"/>
            <p:cNvGrpSpPr/>
            <p:nvPr/>
          </p:nvGrpSpPr>
          <p:grpSpPr>
            <a:xfrm>
              <a:off x="1016380" y="2208360"/>
              <a:ext cx="10016111" cy="492443"/>
              <a:chOff x="1016380" y="2032591"/>
              <a:chExt cx="10016111" cy="492443"/>
            </a:xfrm>
          </p:grpSpPr>
          <p:sp>
            <p:nvSpPr>
              <p:cNvPr id="103" name="Textfeld 102"/>
              <p:cNvSpPr txBox="1"/>
              <p:nvPr/>
            </p:nvSpPr>
            <p:spPr>
              <a:xfrm>
                <a:off x="1016380" y="2032591"/>
                <a:ext cx="21544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rgbClr val="6F9A18"/>
                    </a:solidFill>
                  </a:rPr>
                  <a:t>Recycled product:</a:t>
                </a:r>
                <a:br>
                  <a:rPr lang="en-GB" sz="1600" dirty="0" smtClean="0">
                    <a:solidFill>
                      <a:srgbClr val="6F9A18"/>
                    </a:solidFill>
                  </a:rPr>
                </a:br>
                <a:r>
                  <a:rPr lang="en-GB" sz="1600" dirty="0" smtClean="0">
                    <a:solidFill>
                      <a:srgbClr val="6F9A18"/>
                    </a:solidFill>
                  </a:rPr>
                  <a:t>high quality composts &amp; soils</a:t>
                </a:r>
              </a:p>
            </p:txBody>
          </p:sp>
          <p:sp>
            <p:nvSpPr>
              <p:cNvPr id="104" name="Textfeld 103"/>
              <p:cNvSpPr txBox="1"/>
              <p:nvPr/>
            </p:nvSpPr>
            <p:spPr>
              <a:xfrm>
                <a:off x="5448516" y="2278813"/>
                <a:ext cx="120545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rgbClr val="6F9A18"/>
                    </a:solidFill>
                  </a:rPr>
                  <a:t>energy recovery</a:t>
                </a:r>
                <a:endParaRPr lang="en-GB" sz="1600" dirty="0">
                  <a:solidFill>
                    <a:srgbClr val="6F9A18"/>
                  </a:solidFill>
                </a:endParaRPr>
              </a:p>
            </p:txBody>
          </p:sp>
          <p:sp>
            <p:nvSpPr>
              <p:cNvPr id="105" name="Textfeld 104"/>
              <p:cNvSpPr txBox="1"/>
              <p:nvPr/>
            </p:nvSpPr>
            <p:spPr>
              <a:xfrm>
                <a:off x="8841185" y="2032591"/>
                <a:ext cx="21913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rgbClr val="6F9A18"/>
                    </a:solidFill>
                  </a:rPr>
                  <a:t>Recycled product:</a:t>
                </a:r>
                <a:br>
                  <a:rPr lang="en-GB" sz="1600" dirty="0" smtClean="0">
                    <a:solidFill>
                      <a:srgbClr val="6F9A18"/>
                    </a:solidFill>
                  </a:rPr>
                </a:br>
                <a:r>
                  <a:rPr lang="en-GB" sz="1600" dirty="0" smtClean="0">
                    <a:solidFill>
                      <a:srgbClr val="6F9A18"/>
                    </a:solidFill>
                  </a:rPr>
                  <a:t>metals separated acc. to type</a:t>
                </a:r>
              </a:p>
            </p:txBody>
          </p:sp>
        </p:grpSp>
        <p:sp>
          <p:nvSpPr>
            <p:cNvPr id="96" name="Textfeld 95"/>
            <p:cNvSpPr txBox="1"/>
            <p:nvPr/>
          </p:nvSpPr>
          <p:spPr>
            <a:xfrm>
              <a:off x="8834285" y="4458871"/>
              <a:ext cx="230288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637948"/>
                  </a:solidFill>
                </a:rPr>
                <a:t>Recycled product:</a:t>
              </a:r>
            </a:p>
            <a:p>
              <a:pPr algn="ctr"/>
              <a:r>
                <a:rPr lang="en-GB" sz="1600" dirty="0" smtClean="0">
                  <a:solidFill>
                    <a:srgbClr val="637948"/>
                  </a:solidFill>
                </a:rPr>
                <a:t>plastics separated acc. to type</a:t>
              </a:r>
            </a:p>
          </p:txBody>
        </p:sp>
        <p:cxnSp>
          <p:nvCxnSpPr>
            <p:cNvPr id="97" name="Gerade Verbindung mit Pfeil 96"/>
            <p:cNvCxnSpPr/>
            <p:nvPr/>
          </p:nvCxnSpPr>
          <p:spPr>
            <a:xfrm>
              <a:off x="9906331" y="1952469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hteck 97"/>
            <p:cNvSpPr/>
            <p:nvPr/>
          </p:nvSpPr>
          <p:spPr>
            <a:xfrm>
              <a:off x="8610331" y="3775773"/>
              <a:ext cx="2592000" cy="403200"/>
            </a:xfrm>
            <a:prstGeom prst="rect">
              <a:avLst/>
            </a:prstGeom>
            <a:solidFill>
              <a:srgbClr val="637948"/>
            </a:solidFill>
            <a:ln w="1270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plastics recycling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99" name="Gerade Verbindung 98"/>
            <p:cNvCxnSpPr/>
            <p:nvPr/>
          </p:nvCxnSpPr>
          <p:spPr>
            <a:xfrm>
              <a:off x="8552665" y="2848305"/>
              <a:ext cx="270733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mit Pfeil 99"/>
            <p:cNvCxnSpPr/>
            <p:nvPr/>
          </p:nvCxnSpPr>
          <p:spPr>
            <a:xfrm>
              <a:off x="9906331" y="3504042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mit Pfeil 100"/>
            <p:cNvCxnSpPr/>
            <p:nvPr/>
          </p:nvCxnSpPr>
          <p:spPr>
            <a:xfrm>
              <a:off x="9906331" y="4215143"/>
              <a:ext cx="0" cy="216000"/>
            </a:xfrm>
            <a:prstGeom prst="straightConnector1">
              <a:avLst/>
            </a:prstGeom>
            <a:ln w="28575">
              <a:solidFill>
                <a:srgbClr val="6F9A18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/>
          </p:nvCxnSpPr>
          <p:spPr>
            <a:xfrm>
              <a:off x="2251549" y="4970364"/>
              <a:ext cx="0" cy="216000"/>
            </a:xfrm>
            <a:prstGeom prst="straightConnector1">
              <a:avLst/>
            </a:prstGeom>
            <a:ln w="28575">
              <a:solidFill>
                <a:srgbClr val="3C581A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55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" b="2817"/>
          <a:stretch/>
        </p:blipFill>
        <p:spPr/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26</a:t>
            </a:fld>
            <a:endParaRPr lang="de-DE" dirty="0" smtClean="0"/>
          </a:p>
        </p:txBody>
      </p:sp>
      <p:sp>
        <p:nvSpPr>
          <p:cNvPr id="10" name="Vertikaler Textplatzhalter 9"/>
          <p:cNvSpPr>
            <a:spLocks noGrp="1"/>
          </p:cNvSpPr>
          <p:nvPr>
            <p:ph type="body" orient="vert" idx="14"/>
          </p:nvPr>
        </p:nvSpPr>
        <p:spPr>
          <a:xfrm>
            <a:off x="0" y="2103227"/>
            <a:ext cx="4428000" cy="2306383"/>
          </a:xfrm>
        </p:spPr>
        <p:txBody>
          <a:bodyPr/>
          <a:lstStyle/>
          <a:p>
            <a:r>
              <a:rPr lang="de-DE" dirty="0"/>
              <a:t>REMONDIS SE &amp; Co. KG</a:t>
            </a:r>
          </a:p>
          <a:p>
            <a:r>
              <a:rPr lang="de-DE" dirty="0"/>
              <a:t>Brunnenstr. 138 </a:t>
            </a:r>
          </a:p>
          <a:p>
            <a:r>
              <a:rPr lang="de-DE" dirty="0"/>
              <a:t>44536 Lünen // </a:t>
            </a:r>
            <a:r>
              <a:rPr lang="de-DE" dirty="0" smtClean="0"/>
              <a:t>Germany</a:t>
            </a:r>
            <a:endParaRPr lang="de-DE" dirty="0"/>
          </a:p>
          <a:p>
            <a:r>
              <a:rPr lang="de-DE" dirty="0"/>
              <a:t>T + 49 2306 106-0 // </a:t>
            </a:r>
            <a:r>
              <a:rPr lang="de-DE" dirty="0" smtClean="0"/>
              <a:t>remondis.com</a:t>
            </a:r>
            <a:endParaRPr lang="de-DE" dirty="0"/>
          </a:p>
          <a:p>
            <a:r>
              <a:rPr lang="de-DE" dirty="0"/>
              <a:t>remondis-lippe-plant.com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 there any questions?</a:t>
            </a:r>
            <a:endParaRPr lang="en-GB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8881516" y="1052736"/>
            <a:ext cx="2872852" cy="557384"/>
            <a:chOff x="9389057" y="5895804"/>
            <a:chExt cx="2872852" cy="557384"/>
          </a:xfrm>
        </p:grpSpPr>
        <p:sp>
          <p:nvSpPr>
            <p:cNvPr id="26" name="Textfeld 25"/>
            <p:cNvSpPr txBox="1"/>
            <p:nvPr/>
          </p:nvSpPr>
          <p:spPr>
            <a:xfrm>
              <a:off x="9778857" y="6268522"/>
              <a:ext cx="248305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Find out more at &gt; remondis-lippe-plant.com</a:t>
              </a:r>
              <a:endParaRPr lang="de-DE" sz="1200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27" name="Gruppieren 26"/>
            <p:cNvGrpSpPr/>
            <p:nvPr/>
          </p:nvGrpSpPr>
          <p:grpSpPr>
            <a:xfrm>
              <a:off x="9389057" y="5895804"/>
              <a:ext cx="290250" cy="553187"/>
              <a:chOff x="4290349" y="9761400"/>
              <a:chExt cx="290250" cy="553187"/>
            </a:xfrm>
          </p:grpSpPr>
          <p:sp>
            <p:nvSpPr>
              <p:cNvPr id="28" name="object 34"/>
              <p:cNvSpPr/>
              <p:nvPr/>
            </p:nvSpPr>
            <p:spPr>
              <a:xfrm>
                <a:off x="4320884" y="9960257"/>
                <a:ext cx="259715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259714" h="354329">
                    <a:moveTo>
                      <a:pt x="91507" y="0"/>
                    </a:moveTo>
                    <a:lnTo>
                      <a:pt x="665" y="290311"/>
                    </a:lnTo>
                    <a:lnTo>
                      <a:pt x="0" y="297511"/>
                    </a:lnTo>
                    <a:lnTo>
                      <a:pt x="1811" y="304046"/>
                    </a:lnTo>
                    <a:lnTo>
                      <a:pt x="5751" y="309210"/>
                    </a:lnTo>
                    <a:lnTo>
                      <a:pt x="11472" y="312295"/>
                    </a:lnTo>
                    <a:lnTo>
                      <a:pt x="161497" y="353900"/>
                    </a:lnTo>
                    <a:lnTo>
                      <a:pt x="167995" y="354207"/>
                    </a:lnTo>
                    <a:lnTo>
                      <a:pt x="174034" y="351811"/>
                    </a:lnTo>
                    <a:lnTo>
                      <a:pt x="178951" y="347138"/>
                    </a:lnTo>
                    <a:lnTo>
                      <a:pt x="182084" y="340616"/>
                    </a:lnTo>
                    <a:lnTo>
                      <a:pt x="258830" y="63895"/>
                    </a:lnTo>
                    <a:lnTo>
                      <a:pt x="259503" y="56689"/>
                    </a:lnTo>
                    <a:lnTo>
                      <a:pt x="257694" y="50151"/>
                    </a:lnTo>
                    <a:lnTo>
                      <a:pt x="253751" y="44989"/>
                    </a:lnTo>
                    <a:lnTo>
                      <a:pt x="248023" y="41912"/>
                    </a:lnTo>
                    <a:lnTo>
                      <a:pt x="97997" y="306"/>
                    </a:lnTo>
                    <a:lnTo>
                      <a:pt x="9150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35"/>
              <p:cNvSpPr/>
              <p:nvPr/>
            </p:nvSpPr>
            <p:spPr>
              <a:xfrm>
                <a:off x="4320884" y="9960257"/>
                <a:ext cx="259715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259714" h="354329">
                    <a:moveTo>
                      <a:pt x="248023" y="41912"/>
                    </a:moveTo>
                    <a:lnTo>
                      <a:pt x="97997" y="306"/>
                    </a:lnTo>
                    <a:lnTo>
                      <a:pt x="91507" y="0"/>
                    </a:lnTo>
                    <a:lnTo>
                      <a:pt x="85471" y="2394"/>
                    </a:lnTo>
                    <a:lnTo>
                      <a:pt x="80551" y="7063"/>
                    </a:lnTo>
                    <a:lnTo>
                      <a:pt x="77411" y="13578"/>
                    </a:lnTo>
                    <a:lnTo>
                      <a:pt x="665" y="290311"/>
                    </a:lnTo>
                    <a:lnTo>
                      <a:pt x="0" y="297511"/>
                    </a:lnTo>
                    <a:lnTo>
                      <a:pt x="1811" y="304046"/>
                    </a:lnTo>
                    <a:lnTo>
                      <a:pt x="5751" y="309210"/>
                    </a:lnTo>
                    <a:lnTo>
                      <a:pt x="11472" y="312295"/>
                    </a:lnTo>
                    <a:lnTo>
                      <a:pt x="161497" y="353900"/>
                    </a:lnTo>
                    <a:lnTo>
                      <a:pt x="167995" y="354207"/>
                    </a:lnTo>
                    <a:lnTo>
                      <a:pt x="174034" y="351811"/>
                    </a:lnTo>
                    <a:lnTo>
                      <a:pt x="178951" y="347138"/>
                    </a:lnTo>
                    <a:lnTo>
                      <a:pt x="182084" y="340616"/>
                    </a:lnTo>
                    <a:lnTo>
                      <a:pt x="258830" y="63895"/>
                    </a:lnTo>
                    <a:lnTo>
                      <a:pt x="259503" y="56689"/>
                    </a:lnTo>
                    <a:lnTo>
                      <a:pt x="257694" y="50151"/>
                    </a:lnTo>
                    <a:lnTo>
                      <a:pt x="253751" y="44989"/>
                    </a:lnTo>
                    <a:lnTo>
                      <a:pt x="248023" y="41912"/>
                    </a:lnTo>
                    <a:close/>
                  </a:path>
                </a:pathLst>
              </a:custGeom>
              <a:ln w="12700">
                <a:solidFill>
                  <a:srgbClr val="48586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6"/>
              <p:cNvSpPr/>
              <p:nvPr/>
            </p:nvSpPr>
            <p:spPr>
              <a:xfrm>
                <a:off x="4330442" y="9982937"/>
                <a:ext cx="245745" cy="290195"/>
              </a:xfrm>
              <a:custGeom>
                <a:avLst/>
                <a:gdLst/>
                <a:ahLst/>
                <a:cxnLst/>
                <a:rect l="l" t="t" r="r" b="b"/>
                <a:pathLst>
                  <a:path w="245745" h="290195">
                    <a:moveTo>
                      <a:pt x="66636" y="0"/>
                    </a:moveTo>
                    <a:lnTo>
                      <a:pt x="0" y="240271"/>
                    </a:lnTo>
                    <a:lnTo>
                      <a:pt x="178993" y="289915"/>
                    </a:lnTo>
                    <a:lnTo>
                      <a:pt x="245630" y="49644"/>
                    </a:lnTo>
                    <a:lnTo>
                      <a:pt x="66636" y="0"/>
                    </a:lnTo>
                    <a:close/>
                  </a:path>
                </a:pathLst>
              </a:custGeom>
              <a:solidFill>
                <a:srgbClr val="48586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7"/>
              <p:cNvSpPr/>
              <p:nvPr/>
            </p:nvSpPr>
            <p:spPr>
              <a:xfrm>
                <a:off x="4405383" y="10254913"/>
                <a:ext cx="20320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20320">
                    <a:moveTo>
                      <a:pt x="15366" y="0"/>
                    </a:moveTo>
                    <a:lnTo>
                      <a:pt x="4432" y="0"/>
                    </a:lnTo>
                    <a:lnTo>
                      <a:pt x="0" y="4432"/>
                    </a:lnTo>
                    <a:lnTo>
                      <a:pt x="0" y="15367"/>
                    </a:lnTo>
                    <a:lnTo>
                      <a:pt x="4432" y="19799"/>
                    </a:lnTo>
                    <a:lnTo>
                      <a:pt x="15366" y="19799"/>
                    </a:lnTo>
                    <a:lnTo>
                      <a:pt x="19811" y="15367"/>
                    </a:lnTo>
                    <a:lnTo>
                      <a:pt x="19811" y="4432"/>
                    </a:lnTo>
                    <a:lnTo>
                      <a:pt x="15366" y="0"/>
                    </a:lnTo>
                    <a:close/>
                  </a:path>
                </a:pathLst>
              </a:custGeom>
              <a:solidFill>
                <a:srgbClr val="48586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9"/>
              <p:cNvSpPr/>
              <p:nvPr/>
            </p:nvSpPr>
            <p:spPr>
              <a:xfrm>
                <a:off x="4290349" y="9761400"/>
                <a:ext cx="254000" cy="412115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412115">
                    <a:moveTo>
                      <a:pt x="126720" y="0"/>
                    </a:moveTo>
                    <a:lnTo>
                      <a:pt x="77393" y="10185"/>
                    </a:lnTo>
                    <a:lnTo>
                      <a:pt x="37114" y="37960"/>
                    </a:lnTo>
                    <a:lnTo>
                      <a:pt x="9957" y="79156"/>
                    </a:lnTo>
                    <a:lnTo>
                      <a:pt x="0" y="129603"/>
                    </a:lnTo>
                    <a:lnTo>
                      <a:pt x="482" y="140760"/>
                    </a:lnTo>
                    <a:lnTo>
                      <a:pt x="11311" y="182900"/>
                    </a:lnTo>
                    <a:lnTo>
                      <a:pt x="20650" y="200406"/>
                    </a:lnTo>
                    <a:lnTo>
                      <a:pt x="126720" y="411683"/>
                    </a:lnTo>
                    <a:lnTo>
                      <a:pt x="232778" y="200406"/>
                    </a:lnTo>
                    <a:lnTo>
                      <a:pt x="236185" y="194754"/>
                    </a:lnTo>
                    <a:lnTo>
                      <a:pt x="239302" y="188915"/>
                    </a:lnTo>
                    <a:lnTo>
                      <a:pt x="251550" y="151639"/>
                    </a:lnTo>
                    <a:lnTo>
                      <a:pt x="253441" y="129603"/>
                    </a:lnTo>
                    <a:lnTo>
                      <a:pt x="243483" y="79156"/>
                    </a:lnTo>
                    <a:lnTo>
                      <a:pt x="216327" y="37960"/>
                    </a:lnTo>
                    <a:lnTo>
                      <a:pt x="176047" y="10185"/>
                    </a:lnTo>
                    <a:lnTo>
                      <a:pt x="126720" y="0"/>
                    </a:lnTo>
                    <a:close/>
                  </a:path>
                </a:pathLst>
              </a:custGeom>
              <a:solidFill>
                <a:srgbClr val="ED1C2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40"/>
              <p:cNvSpPr/>
              <p:nvPr/>
            </p:nvSpPr>
            <p:spPr>
              <a:xfrm>
                <a:off x="4290349" y="9761400"/>
                <a:ext cx="254000" cy="412115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412115">
                    <a:moveTo>
                      <a:pt x="0" y="129603"/>
                    </a:moveTo>
                    <a:lnTo>
                      <a:pt x="9957" y="79156"/>
                    </a:lnTo>
                    <a:lnTo>
                      <a:pt x="37114" y="37960"/>
                    </a:lnTo>
                    <a:lnTo>
                      <a:pt x="77393" y="10185"/>
                    </a:lnTo>
                    <a:lnTo>
                      <a:pt x="126720" y="0"/>
                    </a:lnTo>
                    <a:lnTo>
                      <a:pt x="176047" y="10185"/>
                    </a:lnTo>
                    <a:lnTo>
                      <a:pt x="216327" y="37960"/>
                    </a:lnTo>
                    <a:lnTo>
                      <a:pt x="243483" y="79156"/>
                    </a:lnTo>
                    <a:lnTo>
                      <a:pt x="253441" y="129603"/>
                    </a:lnTo>
                    <a:lnTo>
                      <a:pt x="252958" y="140760"/>
                    </a:lnTo>
                    <a:lnTo>
                      <a:pt x="242129" y="182900"/>
                    </a:lnTo>
                    <a:lnTo>
                      <a:pt x="232778" y="200406"/>
                    </a:lnTo>
                    <a:lnTo>
                      <a:pt x="126720" y="411683"/>
                    </a:lnTo>
                    <a:lnTo>
                      <a:pt x="20650" y="200406"/>
                    </a:lnTo>
                    <a:lnTo>
                      <a:pt x="17249" y="194754"/>
                    </a:lnTo>
                    <a:lnTo>
                      <a:pt x="14136" y="188915"/>
                    </a:lnTo>
                    <a:lnTo>
                      <a:pt x="1890" y="151639"/>
                    </a:lnTo>
                    <a:lnTo>
                      <a:pt x="482" y="140760"/>
                    </a:lnTo>
                    <a:lnTo>
                      <a:pt x="0" y="129603"/>
                    </a:lnTo>
                    <a:close/>
                  </a:path>
                </a:pathLst>
              </a:custGeom>
              <a:ln w="1269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41"/>
              <p:cNvSpPr/>
              <p:nvPr/>
            </p:nvSpPr>
            <p:spPr>
              <a:xfrm>
                <a:off x="4404367" y="9902624"/>
                <a:ext cx="25400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51434">
                    <a:moveTo>
                      <a:pt x="25399" y="0"/>
                    </a:moveTo>
                    <a:lnTo>
                      <a:pt x="0" y="0"/>
                    </a:lnTo>
                    <a:lnTo>
                      <a:pt x="0" y="51333"/>
                    </a:lnTo>
                    <a:lnTo>
                      <a:pt x="25399" y="51333"/>
                    </a:lnTo>
                    <a:lnTo>
                      <a:pt x="2539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42"/>
              <p:cNvSpPr/>
              <p:nvPr/>
            </p:nvSpPr>
            <p:spPr>
              <a:xfrm>
                <a:off x="4353047" y="9889931"/>
                <a:ext cx="128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8270">
                    <a:moveTo>
                      <a:pt x="0" y="0"/>
                    </a:moveTo>
                    <a:lnTo>
                      <a:pt x="128041" y="0"/>
                    </a:lnTo>
                  </a:path>
                </a:pathLst>
              </a:custGeom>
              <a:ln w="2538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43"/>
              <p:cNvSpPr/>
              <p:nvPr/>
            </p:nvSpPr>
            <p:spPr>
              <a:xfrm>
                <a:off x="4404367" y="9825916"/>
                <a:ext cx="25400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51434">
                    <a:moveTo>
                      <a:pt x="25399" y="0"/>
                    </a:moveTo>
                    <a:lnTo>
                      <a:pt x="0" y="0"/>
                    </a:lnTo>
                    <a:lnTo>
                      <a:pt x="0" y="51320"/>
                    </a:lnTo>
                    <a:lnTo>
                      <a:pt x="25399" y="51320"/>
                    </a:lnTo>
                    <a:lnTo>
                      <a:pt x="2539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58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k object 16"/>
          <p:cNvSpPr/>
          <p:nvPr/>
        </p:nvSpPr>
        <p:spPr>
          <a:xfrm>
            <a:off x="0" y="3326978"/>
            <a:ext cx="12197080" cy="3054350"/>
          </a:xfrm>
          <a:custGeom>
            <a:avLst/>
            <a:gdLst/>
            <a:ahLst/>
            <a:cxnLst/>
            <a:rect l="l" t="t" r="r" b="b"/>
            <a:pathLst>
              <a:path w="12197080" h="3054350">
                <a:moveTo>
                  <a:pt x="0" y="3054007"/>
                </a:moveTo>
                <a:lnTo>
                  <a:pt x="12196800" y="3054007"/>
                </a:lnTo>
                <a:lnTo>
                  <a:pt x="12196800" y="0"/>
                </a:lnTo>
                <a:lnTo>
                  <a:pt x="0" y="0"/>
                </a:lnTo>
                <a:lnTo>
                  <a:pt x="0" y="305400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>
              <a:solidFill>
                <a:srgbClr val="E2001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lang="en-GB" dirty="0" smtClean="0"/>
              <a:t>The Group:</a:t>
            </a:r>
            <a:br>
              <a:rPr lang="en-GB" dirty="0" smtClean="0"/>
            </a:br>
            <a:r>
              <a:rPr lang="en-GB" dirty="0" smtClean="0"/>
              <a:t>Four divisions offering specialised services and products.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56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294257"/>
              </p:ext>
            </p:extLst>
          </p:nvPr>
        </p:nvGraphicFramePr>
        <p:xfrm>
          <a:off x="431862" y="5467549"/>
          <a:ext cx="11336018" cy="678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32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983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9827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82241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5153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39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noProof="0" dirty="0" smtClean="0">
                          <a:solidFill>
                            <a:srgbClr val="231F20"/>
                          </a:solidFill>
                          <a:latin typeface="+mn-lt"/>
                          <a:cs typeface="Arial Narrow"/>
                        </a:rPr>
                        <a:t>Turnover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2017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+mn-lt"/>
                          <a:cs typeface="Arial Narrow"/>
                        </a:rPr>
                        <a:t>million €: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b="1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7,300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5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noProof="0" dirty="0" smtClean="0"/>
                        <a:t>Turnover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2017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+mn-lt"/>
                          <a:cs typeface="Arial Narrow"/>
                        </a:rPr>
                        <a:t>million €: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b="1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6,643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5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noProof="0" dirty="0" smtClean="0"/>
                        <a:t>Turnover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2017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+mn-lt"/>
                          <a:cs typeface="Arial Narrow"/>
                        </a:rPr>
                        <a:t>million €: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b="1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2,800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noProof="0" dirty="0" smtClean="0"/>
                        <a:t>Turnover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+mn-lt"/>
                          <a:cs typeface="Arial Narrow"/>
                        </a:rPr>
                        <a:t>2017 million €:</a:t>
                      </a:r>
                      <a:endParaRPr lang="en-GB" sz="1400" noProof="0" dirty="0">
                        <a:latin typeface="+mn-lt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C4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C4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b="1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2,300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4C4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C4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noProof="0" dirty="0" smtClean="0"/>
                        <a:t>Employees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2017: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b="1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34,000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5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noProof="0" dirty="0" smtClean="0"/>
                        <a:t>Employees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2017: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b="1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82,000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500" noProof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noProof="0" dirty="0" smtClean="0"/>
                        <a:t>Employees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2017: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b="1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29,000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C4C4C6"/>
                      </a:solidFill>
                      <a:prstDash val="solid"/>
                    </a:lnT>
                    <a:lnB w="12700">
                      <a:solidFill>
                        <a:srgbClr val="C4C4C6"/>
                      </a:solidFill>
                      <a:prstDash val="soli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smtClean="0"/>
                        <a:t>Employees </a:t>
                      </a:r>
                      <a:r>
                        <a:rPr lang="en-GB" sz="1400" spc="-5" noProof="0" dirty="0" smtClean="0">
                          <a:solidFill>
                            <a:srgbClr val="231F20"/>
                          </a:solidFill>
                          <a:latin typeface="+mn-lt"/>
                          <a:cs typeface="Arial Narrow"/>
                        </a:rPr>
                        <a:t>2017: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4C4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C4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GB" sz="1400" b="1" spc="-5" noProof="0" dirty="0" smtClean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9,000</a:t>
                      </a:r>
                      <a:endParaRPr lang="en-GB" sz="1400" noProof="0" dirty="0">
                        <a:latin typeface="Arial Narrow"/>
                        <a:cs typeface="Arial Narrow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chemeClr val="bg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4C4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4C4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" name="bk object 17"/>
          <p:cNvSpPr/>
          <p:nvPr/>
        </p:nvSpPr>
        <p:spPr>
          <a:xfrm>
            <a:off x="1561083" y="3188328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147637" y="0"/>
                </a:moveTo>
                <a:lnTo>
                  <a:pt x="0" y="147650"/>
                </a:lnTo>
                <a:lnTo>
                  <a:pt x="147637" y="295287"/>
                </a:lnTo>
                <a:lnTo>
                  <a:pt x="295287" y="147650"/>
                </a:lnTo>
                <a:lnTo>
                  <a:pt x="147637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58" name="bk object 18"/>
          <p:cNvSpPr/>
          <p:nvPr/>
        </p:nvSpPr>
        <p:spPr>
          <a:xfrm>
            <a:off x="4441403" y="3188328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147637" y="0"/>
                </a:moveTo>
                <a:lnTo>
                  <a:pt x="0" y="147650"/>
                </a:lnTo>
                <a:lnTo>
                  <a:pt x="147637" y="295287"/>
                </a:lnTo>
                <a:lnTo>
                  <a:pt x="295287" y="147650"/>
                </a:lnTo>
                <a:lnTo>
                  <a:pt x="147637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59" name="bk object 19"/>
          <p:cNvSpPr/>
          <p:nvPr/>
        </p:nvSpPr>
        <p:spPr>
          <a:xfrm>
            <a:off x="10266173" y="3188328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09" h="295910">
                <a:moveTo>
                  <a:pt x="147637" y="0"/>
                </a:moveTo>
                <a:lnTo>
                  <a:pt x="0" y="147650"/>
                </a:lnTo>
                <a:lnTo>
                  <a:pt x="147637" y="295287"/>
                </a:lnTo>
                <a:lnTo>
                  <a:pt x="295287" y="147650"/>
                </a:lnTo>
                <a:lnTo>
                  <a:pt x="147637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60" name="object 72"/>
          <p:cNvSpPr/>
          <p:nvPr/>
        </p:nvSpPr>
        <p:spPr>
          <a:xfrm>
            <a:off x="3262507" y="3163019"/>
            <a:ext cx="0" cy="3362325"/>
          </a:xfrm>
          <a:custGeom>
            <a:avLst/>
            <a:gdLst/>
            <a:ahLst/>
            <a:cxnLst/>
            <a:rect l="l" t="t" r="r" b="b"/>
            <a:pathLst>
              <a:path h="3362325">
                <a:moveTo>
                  <a:pt x="0" y="0"/>
                </a:moveTo>
                <a:lnTo>
                  <a:pt x="0" y="3361740"/>
                </a:lnTo>
              </a:path>
            </a:pathLst>
          </a:custGeom>
          <a:ln w="508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61" name="object 73"/>
          <p:cNvSpPr/>
          <p:nvPr/>
        </p:nvSpPr>
        <p:spPr>
          <a:xfrm>
            <a:off x="8951941" y="3163019"/>
            <a:ext cx="0" cy="3362325"/>
          </a:xfrm>
          <a:custGeom>
            <a:avLst/>
            <a:gdLst/>
            <a:ahLst/>
            <a:cxnLst/>
            <a:rect l="l" t="t" r="r" b="b"/>
            <a:pathLst>
              <a:path h="3362325">
                <a:moveTo>
                  <a:pt x="0" y="0"/>
                </a:moveTo>
                <a:lnTo>
                  <a:pt x="0" y="3361740"/>
                </a:lnTo>
              </a:path>
            </a:pathLst>
          </a:custGeom>
          <a:ln w="508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579" y="2412500"/>
            <a:ext cx="1965600" cy="392525"/>
          </a:xfrm>
          <a:prstGeom prst="rect">
            <a:avLst/>
          </a:prstGeom>
        </p:spPr>
      </p:pic>
      <p:grpSp>
        <p:nvGrpSpPr>
          <p:cNvPr id="64" name="Group 20"/>
          <p:cNvGrpSpPr/>
          <p:nvPr/>
        </p:nvGrpSpPr>
        <p:grpSpPr>
          <a:xfrm>
            <a:off x="6425582" y="2439587"/>
            <a:ext cx="2145774" cy="398064"/>
            <a:chOff x="7481884" y="155265"/>
            <a:chExt cx="1446212" cy="268288"/>
          </a:xfrm>
          <a:solidFill>
            <a:schemeClr val="accent2"/>
          </a:solidFill>
        </p:grpSpPr>
        <p:sp>
          <p:nvSpPr>
            <p:cNvPr id="73" name="Freeform 5"/>
            <p:cNvSpPr>
              <a:spLocks/>
            </p:cNvSpPr>
            <p:nvPr userDrawn="1"/>
          </p:nvSpPr>
          <p:spPr bwMode="auto">
            <a:xfrm>
              <a:off x="7577134" y="221940"/>
              <a:ext cx="152400" cy="71438"/>
            </a:xfrm>
            <a:custGeom>
              <a:avLst/>
              <a:gdLst>
                <a:gd name="T0" fmla="*/ 216 w 434"/>
                <a:gd name="T1" fmla="*/ 204 h 204"/>
                <a:gd name="T2" fmla="*/ 434 w 434"/>
                <a:gd name="T3" fmla="*/ 0 h 204"/>
                <a:gd name="T4" fmla="*/ 219 w 434"/>
                <a:gd name="T5" fmla="*/ 0 h 204"/>
                <a:gd name="T6" fmla="*/ 0 w 434"/>
                <a:gd name="T7" fmla="*/ 204 h 204"/>
                <a:gd name="T8" fmla="*/ 216 w 434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204">
                  <a:moveTo>
                    <a:pt x="216" y="204"/>
                  </a:moveTo>
                  <a:lnTo>
                    <a:pt x="434" y="0"/>
                  </a:lnTo>
                  <a:lnTo>
                    <a:pt x="219" y="0"/>
                  </a:lnTo>
                  <a:lnTo>
                    <a:pt x="0" y="204"/>
                  </a:lnTo>
                  <a:lnTo>
                    <a:pt x="216" y="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75" name="Freeform 6"/>
            <p:cNvSpPr>
              <a:spLocks/>
            </p:cNvSpPr>
            <p:nvPr userDrawn="1"/>
          </p:nvSpPr>
          <p:spPr bwMode="auto">
            <a:xfrm>
              <a:off x="7505696" y="307665"/>
              <a:ext cx="222250" cy="52388"/>
            </a:xfrm>
            <a:custGeom>
              <a:avLst/>
              <a:gdLst>
                <a:gd name="T0" fmla="*/ 477 w 635"/>
                <a:gd name="T1" fmla="*/ 150 h 150"/>
                <a:gd name="T2" fmla="*/ 635 w 635"/>
                <a:gd name="T3" fmla="*/ 0 h 150"/>
                <a:gd name="T4" fmla="*/ 159 w 635"/>
                <a:gd name="T5" fmla="*/ 0 h 150"/>
                <a:gd name="T6" fmla="*/ 0 w 635"/>
                <a:gd name="T7" fmla="*/ 150 h 150"/>
                <a:gd name="T8" fmla="*/ 477 w 635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5" h="150">
                  <a:moveTo>
                    <a:pt x="477" y="150"/>
                  </a:moveTo>
                  <a:lnTo>
                    <a:pt x="635" y="0"/>
                  </a:lnTo>
                  <a:lnTo>
                    <a:pt x="159" y="0"/>
                  </a:lnTo>
                  <a:lnTo>
                    <a:pt x="0" y="150"/>
                  </a:lnTo>
                  <a:lnTo>
                    <a:pt x="477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76" name="Freeform 7"/>
            <p:cNvSpPr>
              <a:spLocks noEditPoints="1"/>
            </p:cNvSpPr>
            <p:nvPr userDrawn="1"/>
          </p:nvSpPr>
          <p:spPr bwMode="auto">
            <a:xfrm>
              <a:off x="7481884" y="155265"/>
              <a:ext cx="269875" cy="268288"/>
            </a:xfrm>
            <a:custGeom>
              <a:avLst/>
              <a:gdLst>
                <a:gd name="T0" fmla="*/ 0 w 768"/>
                <a:gd name="T1" fmla="*/ 762 h 762"/>
                <a:gd name="T2" fmla="*/ 768 w 768"/>
                <a:gd name="T3" fmla="*/ 762 h 762"/>
                <a:gd name="T4" fmla="*/ 768 w 768"/>
                <a:gd name="T5" fmla="*/ 0 h 762"/>
                <a:gd name="T6" fmla="*/ 0 w 768"/>
                <a:gd name="T7" fmla="*/ 0 h 762"/>
                <a:gd name="T8" fmla="*/ 0 w 768"/>
                <a:gd name="T9" fmla="*/ 762 h 762"/>
                <a:gd name="T10" fmla="*/ 44 w 768"/>
                <a:gd name="T11" fmla="*/ 44 h 762"/>
                <a:gd name="T12" fmla="*/ 724 w 768"/>
                <a:gd name="T13" fmla="*/ 44 h 762"/>
                <a:gd name="T14" fmla="*/ 724 w 768"/>
                <a:gd name="T15" fmla="*/ 724 h 762"/>
                <a:gd name="T16" fmla="*/ 44 w 768"/>
                <a:gd name="T17" fmla="*/ 724 h 762"/>
                <a:gd name="T18" fmla="*/ 44 w 768"/>
                <a:gd name="T19" fmla="*/ 44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8" h="762">
                  <a:moveTo>
                    <a:pt x="0" y="762"/>
                  </a:moveTo>
                  <a:lnTo>
                    <a:pt x="768" y="762"/>
                  </a:lnTo>
                  <a:lnTo>
                    <a:pt x="768" y="0"/>
                  </a:lnTo>
                  <a:lnTo>
                    <a:pt x="0" y="0"/>
                  </a:lnTo>
                  <a:lnTo>
                    <a:pt x="0" y="762"/>
                  </a:lnTo>
                  <a:close/>
                  <a:moveTo>
                    <a:pt x="44" y="44"/>
                  </a:moveTo>
                  <a:lnTo>
                    <a:pt x="724" y="44"/>
                  </a:lnTo>
                  <a:lnTo>
                    <a:pt x="724" y="724"/>
                  </a:lnTo>
                  <a:lnTo>
                    <a:pt x="44" y="724"/>
                  </a:lnTo>
                  <a:lnTo>
                    <a:pt x="44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79" name="Freeform 8"/>
            <p:cNvSpPr>
              <a:spLocks/>
            </p:cNvSpPr>
            <p:nvPr userDrawn="1"/>
          </p:nvSpPr>
          <p:spPr bwMode="auto">
            <a:xfrm>
              <a:off x="7988296" y="155265"/>
              <a:ext cx="174625" cy="134938"/>
            </a:xfrm>
            <a:custGeom>
              <a:avLst/>
              <a:gdLst>
                <a:gd name="T0" fmla="*/ 0 w 498"/>
                <a:gd name="T1" fmla="*/ 0 h 382"/>
                <a:gd name="T2" fmla="*/ 97 w 498"/>
                <a:gd name="T3" fmla="*/ 0 h 382"/>
                <a:gd name="T4" fmla="*/ 97 w 498"/>
                <a:gd name="T5" fmla="*/ 145 h 382"/>
                <a:gd name="T6" fmla="*/ 400 w 498"/>
                <a:gd name="T7" fmla="*/ 145 h 382"/>
                <a:gd name="T8" fmla="*/ 400 w 498"/>
                <a:gd name="T9" fmla="*/ 0 h 382"/>
                <a:gd name="T10" fmla="*/ 498 w 498"/>
                <a:gd name="T11" fmla="*/ 0 h 382"/>
                <a:gd name="T12" fmla="*/ 498 w 498"/>
                <a:gd name="T13" fmla="*/ 382 h 382"/>
                <a:gd name="T14" fmla="*/ 400 w 498"/>
                <a:gd name="T15" fmla="*/ 382 h 382"/>
                <a:gd name="T16" fmla="*/ 400 w 498"/>
                <a:gd name="T17" fmla="*/ 238 h 382"/>
                <a:gd name="T18" fmla="*/ 97 w 498"/>
                <a:gd name="T19" fmla="*/ 238 h 382"/>
                <a:gd name="T20" fmla="*/ 97 w 498"/>
                <a:gd name="T21" fmla="*/ 382 h 382"/>
                <a:gd name="T22" fmla="*/ 0 w 498"/>
                <a:gd name="T23" fmla="*/ 382 h 382"/>
                <a:gd name="T24" fmla="*/ 0 w 498"/>
                <a:gd name="T2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8" h="382">
                  <a:moveTo>
                    <a:pt x="0" y="0"/>
                  </a:moveTo>
                  <a:lnTo>
                    <a:pt x="97" y="0"/>
                  </a:lnTo>
                  <a:lnTo>
                    <a:pt x="97" y="145"/>
                  </a:lnTo>
                  <a:lnTo>
                    <a:pt x="400" y="145"/>
                  </a:lnTo>
                  <a:lnTo>
                    <a:pt x="400" y="0"/>
                  </a:lnTo>
                  <a:lnTo>
                    <a:pt x="498" y="0"/>
                  </a:lnTo>
                  <a:lnTo>
                    <a:pt x="498" y="382"/>
                  </a:lnTo>
                  <a:lnTo>
                    <a:pt x="400" y="382"/>
                  </a:lnTo>
                  <a:lnTo>
                    <a:pt x="400" y="238"/>
                  </a:lnTo>
                  <a:lnTo>
                    <a:pt x="97" y="238"/>
                  </a:lnTo>
                  <a:lnTo>
                    <a:pt x="97" y="382"/>
                  </a:lnTo>
                  <a:lnTo>
                    <a:pt x="0" y="3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80" name="Freeform 9"/>
            <p:cNvSpPr>
              <a:spLocks/>
            </p:cNvSpPr>
            <p:nvPr userDrawn="1"/>
          </p:nvSpPr>
          <p:spPr bwMode="auto">
            <a:xfrm>
              <a:off x="8181971" y="155265"/>
              <a:ext cx="176212" cy="134938"/>
            </a:xfrm>
            <a:custGeom>
              <a:avLst/>
              <a:gdLst>
                <a:gd name="T0" fmla="*/ 506 w 506"/>
                <a:gd name="T1" fmla="*/ 0 h 382"/>
                <a:gd name="T2" fmla="*/ 0 w 506"/>
                <a:gd name="T3" fmla="*/ 0 h 382"/>
                <a:gd name="T4" fmla="*/ 0 w 506"/>
                <a:gd name="T5" fmla="*/ 382 h 382"/>
                <a:gd name="T6" fmla="*/ 506 w 506"/>
                <a:gd name="T7" fmla="*/ 382 h 382"/>
                <a:gd name="T8" fmla="*/ 506 w 506"/>
                <a:gd name="T9" fmla="*/ 291 h 382"/>
                <a:gd name="T10" fmla="*/ 97 w 506"/>
                <a:gd name="T11" fmla="*/ 291 h 382"/>
                <a:gd name="T12" fmla="*/ 97 w 506"/>
                <a:gd name="T13" fmla="*/ 238 h 382"/>
                <a:gd name="T14" fmla="*/ 484 w 506"/>
                <a:gd name="T15" fmla="*/ 238 h 382"/>
                <a:gd name="T16" fmla="*/ 484 w 506"/>
                <a:gd name="T17" fmla="*/ 145 h 382"/>
                <a:gd name="T18" fmla="*/ 97 w 506"/>
                <a:gd name="T19" fmla="*/ 145 h 382"/>
                <a:gd name="T20" fmla="*/ 97 w 506"/>
                <a:gd name="T21" fmla="*/ 92 h 382"/>
                <a:gd name="T22" fmla="*/ 506 w 506"/>
                <a:gd name="T23" fmla="*/ 92 h 382"/>
                <a:gd name="T24" fmla="*/ 506 w 506"/>
                <a:gd name="T2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6" h="382">
                  <a:moveTo>
                    <a:pt x="506" y="0"/>
                  </a:moveTo>
                  <a:lnTo>
                    <a:pt x="0" y="0"/>
                  </a:lnTo>
                  <a:lnTo>
                    <a:pt x="0" y="382"/>
                  </a:lnTo>
                  <a:lnTo>
                    <a:pt x="506" y="382"/>
                  </a:lnTo>
                  <a:lnTo>
                    <a:pt x="506" y="291"/>
                  </a:lnTo>
                  <a:lnTo>
                    <a:pt x="97" y="291"/>
                  </a:lnTo>
                  <a:lnTo>
                    <a:pt x="97" y="238"/>
                  </a:lnTo>
                  <a:lnTo>
                    <a:pt x="484" y="238"/>
                  </a:lnTo>
                  <a:lnTo>
                    <a:pt x="484" y="145"/>
                  </a:lnTo>
                  <a:lnTo>
                    <a:pt x="97" y="145"/>
                  </a:lnTo>
                  <a:lnTo>
                    <a:pt x="97" y="92"/>
                  </a:lnTo>
                  <a:lnTo>
                    <a:pt x="506" y="92"/>
                  </a:lnTo>
                  <a:lnTo>
                    <a:pt x="5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81" name="Freeform 10"/>
            <p:cNvSpPr>
              <a:spLocks/>
            </p:cNvSpPr>
            <p:nvPr userDrawn="1"/>
          </p:nvSpPr>
          <p:spPr bwMode="auto">
            <a:xfrm>
              <a:off x="8374059" y="155265"/>
              <a:ext cx="176212" cy="134938"/>
            </a:xfrm>
            <a:custGeom>
              <a:avLst/>
              <a:gdLst>
                <a:gd name="T0" fmla="*/ 390 w 503"/>
                <a:gd name="T1" fmla="*/ 382 h 382"/>
                <a:gd name="T2" fmla="*/ 97 w 503"/>
                <a:gd name="T3" fmla="*/ 118 h 382"/>
                <a:gd name="T4" fmla="*/ 97 w 503"/>
                <a:gd name="T5" fmla="*/ 382 h 382"/>
                <a:gd name="T6" fmla="*/ 0 w 503"/>
                <a:gd name="T7" fmla="*/ 382 h 382"/>
                <a:gd name="T8" fmla="*/ 0 w 503"/>
                <a:gd name="T9" fmla="*/ 1 h 382"/>
                <a:gd name="T10" fmla="*/ 115 w 503"/>
                <a:gd name="T11" fmla="*/ 1 h 382"/>
                <a:gd name="T12" fmla="*/ 406 w 503"/>
                <a:gd name="T13" fmla="*/ 263 h 382"/>
                <a:gd name="T14" fmla="*/ 406 w 503"/>
                <a:gd name="T15" fmla="*/ 0 h 382"/>
                <a:gd name="T16" fmla="*/ 503 w 503"/>
                <a:gd name="T17" fmla="*/ 0 h 382"/>
                <a:gd name="T18" fmla="*/ 503 w 503"/>
                <a:gd name="T19" fmla="*/ 382 h 382"/>
                <a:gd name="T20" fmla="*/ 390 w 503"/>
                <a:gd name="T21" fmla="*/ 38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3" h="382">
                  <a:moveTo>
                    <a:pt x="390" y="382"/>
                  </a:moveTo>
                  <a:lnTo>
                    <a:pt x="97" y="118"/>
                  </a:lnTo>
                  <a:lnTo>
                    <a:pt x="97" y="382"/>
                  </a:lnTo>
                  <a:lnTo>
                    <a:pt x="0" y="382"/>
                  </a:lnTo>
                  <a:lnTo>
                    <a:pt x="0" y="1"/>
                  </a:lnTo>
                  <a:lnTo>
                    <a:pt x="115" y="1"/>
                  </a:lnTo>
                  <a:lnTo>
                    <a:pt x="406" y="263"/>
                  </a:lnTo>
                  <a:lnTo>
                    <a:pt x="406" y="0"/>
                  </a:lnTo>
                  <a:lnTo>
                    <a:pt x="503" y="0"/>
                  </a:lnTo>
                  <a:lnTo>
                    <a:pt x="503" y="382"/>
                  </a:lnTo>
                  <a:lnTo>
                    <a:pt x="390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02" name="Freeform 11"/>
            <p:cNvSpPr>
              <a:spLocks/>
            </p:cNvSpPr>
            <p:nvPr userDrawn="1"/>
          </p:nvSpPr>
          <p:spPr bwMode="auto">
            <a:xfrm>
              <a:off x="8559796" y="155265"/>
              <a:ext cx="176212" cy="134938"/>
            </a:xfrm>
            <a:custGeom>
              <a:avLst/>
              <a:gdLst>
                <a:gd name="T0" fmla="*/ 505 w 505"/>
                <a:gd name="T1" fmla="*/ 0 h 382"/>
                <a:gd name="T2" fmla="*/ 505 w 505"/>
                <a:gd name="T3" fmla="*/ 284 h 382"/>
                <a:gd name="T4" fmla="*/ 405 w 505"/>
                <a:gd name="T5" fmla="*/ 382 h 382"/>
                <a:gd name="T6" fmla="*/ 100 w 505"/>
                <a:gd name="T7" fmla="*/ 382 h 382"/>
                <a:gd name="T8" fmla="*/ 0 w 505"/>
                <a:gd name="T9" fmla="*/ 284 h 382"/>
                <a:gd name="T10" fmla="*/ 0 w 505"/>
                <a:gd name="T11" fmla="*/ 0 h 382"/>
                <a:gd name="T12" fmla="*/ 97 w 505"/>
                <a:gd name="T13" fmla="*/ 0 h 382"/>
                <a:gd name="T14" fmla="*/ 97 w 505"/>
                <a:gd name="T15" fmla="*/ 259 h 382"/>
                <a:gd name="T16" fmla="*/ 129 w 505"/>
                <a:gd name="T17" fmla="*/ 291 h 382"/>
                <a:gd name="T18" fmla="*/ 376 w 505"/>
                <a:gd name="T19" fmla="*/ 291 h 382"/>
                <a:gd name="T20" fmla="*/ 408 w 505"/>
                <a:gd name="T21" fmla="*/ 259 h 382"/>
                <a:gd name="T22" fmla="*/ 408 w 505"/>
                <a:gd name="T23" fmla="*/ 0 h 382"/>
                <a:gd name="T24" fmla="*/ 505 w 505"/>
                <a:gd name="T2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5" h="382">
                  <a:moveTo>
                    <a:pt x="505" y="0"/>
                  </a:moveTo>
                  <a:lnTo>
                    <a:pt x="505" y="284"/>
                  </a:lnTo>
                  <a:cubicBezTo>
                    <a:pt x="505" y="339"/>
                    <a:pt x="461" y="382"/>
                    <a:pt x="405" y="382"/>
                  </a:cubicBezTo>
                  <a:lnTo>
                    <a:pt x="100" y="382"/>
                  </a:lnTo>
                  <a:cubicBezTo>
                    <a:pt x="45" y="382"/>
                    <a:pt x="0" y="339"/>
                    <a:pt x="0" y="284"/>
                  </a:cubicBezTo>
                  <a:lnTo>
                    <a:pt x="0" y="0"/>
                  </a:lnTo>
                  <a:lnTo>
                    <a:pt x="97" y="0"/>
                  </a:lnTo>
                  <a:lnTo>
                    <a:pt x="97" y="259"/>
                  </a:lnTo>
                  <a:cubicBezTo>
                    <a:pt x="97" y="276"/>
                    <a:pt x="111" y="291"/>
                    <a:pt x="129" y="291"/>
                  </a:cubicBezTo>
                  <a:lnTo>
                    <a:pt x="376" y="291"/>
                  </a:lnTo>
                  <a:cubicBezTo>
                    <a:pt x="394" y="291"/>
                    <a:pt x="408" y="276"/>
                    <a:pt x="408" y="259"/>
                  </a:cubicBezTo>
                  <a:lnTo>
                    <a:pt x="408" y="0"/>
                  </a:lnTo>
                  <a:lnTo>
                    <a:pt x="5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04" name="Freeform 12"/>
            <p:cNvSpPr>
              <a:spLocks/>
            </p:cNvSpPr>
            <p:nvPr userDrawn="1"/>
          </p:nvSpPr>
          <p:spPr bwMode="auto">
            <a:xfrm>
              <a:off x="8750296" y="155265"/>
              <a:ext cx="177800" cy="134938"/>
            </a:xfrm>
            <a:custGeom>
              <a:avLst/>
              <a:gdLst>
                <a:gd name="T0" fmla="*/ 387 w 508"/>
                <a:gd name="T1" fmla="*/ 382 h 382"/>
                <a:gd name="T2" fmla="*/ 508 w 508"/>
                <a:gd name="T3" fmla="*/ 264 h 382"/>
                <a:gd name="T4" fmla="*/ 387 w 508"/>
                <a:gd name="T5" fmla="*/ 145 h 382"/>
                <a:gd name="T6" fmla="*/ 123 w 508"/>
                <a:gd name="T7" fmla="*/ 145 h 382"/>
                <a:gd name="T8" fmla="*/ 95 w 508"/>
                <a:gd name="T9" fmla="*/ 118 h 382"/>
                <a:gd name="T10" fmla="*/ 123 w 508"/>
                <a:gd name="T11" fmla="*/ 92 h 382"/>
                <a:gd name="T12" fmla="*/ 495 w 508"/>
                <a:gd name="T13" fmla="*/ 92 h 382"/>
                <a:gd name="T14" fmla="*/ 495 w 508"/>
                <a:gd name="T15" fmla="*/ 0 h 382"/>
                <a:gd name="T16" fmla="*/ 121 w 508"/>
                <a:gd name="T17" fmla="*/ 0 h 382"/>
                <a:gd name="T18" fmla="*/ 0 w 508"/>
                <a:gd name="T19" fmla="*/ 119 h 382"/>
                <a:gd name="T20" fmla="*/ 121 w 508"/>
                <a:gd name="T21" fmla="*/ 238 h 382"/>
                <a:gd name="T22" fmla="*/ 385 w 508"/>
                <a:gd name="T23" fmla="*/ 238 h 382"/>
                <a:gd name="T24" fmla="*/ 413 w 508"/>
                <a:gd name="T25" fmla="*/ 265 h 382"/>
                <a:gd name="T26" fmla="*/ 385 w 508"/>
                <a:gd name="T27" fmla="*/ 291 h 382"/>
                <a:gd name="T28" fmla="*/ 8 w 508"/>
                <a:gd name="T29" fmla="*/ 291 h 382"/>
                <a:gd name="T30" fmla="*/ 8 w 508"/>
                <a:gd name="T31" fmla="*/ 382 h 382"/>
                <a:gd name="T32" fmla="*/ 387 w 508"/>
                <a:gd name="T33" fmla="*/ 38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8" h="382">
                  <a:moveTo>
                    <a:pt x="387" y="382"/>
                  </a:moveTo>
                  <a:cubicBezTo>
                    <a:pt x="454" y="382"/>
                    <a:pt x="508" y="330"/>
                    <a:pt x="508" y="264"/>
                  </a:cubicBezTo>
                  <a:cubicBezTo>
                    <a:pt x="508" y="199"/>
                    <a:pt x="454" y="145"/>
                    <a:pt x="387" y="145"/>
                  </a:cubicBezTo>
                  <a:lnTo>
                    <a:pt x="123" y="145"/>
                  </a:lnTo>
                  <a:cubicBezTo>
                    <a:pt x="108" y="145"/>
                    <a:pt x="95" y="133"/>
                    <a:pt x="95" y="118"/>
                  </a:cubicBezTo>
                  <a:cubicBezTo>
                    <a:pt x="95" y="103"/>
                    <a:pt x="108" y="92"/>
                    <a:pt x="123" y="92"/>
                  </a:cubicBezTo>
                  <a:lnTo>
                    <a:pt x="495" y="92"/>
                  </a:lnTo>
                  <a:lnTo>
                    <a:pt x="495" y="0"/>
                  </a:lnTo>
                  <a:lnTo>
                    <a:pt x="121" y="0"/>
                  </a:lnTo>
                  <a:cubicBezTo>
                    <a:pt x="54" y="0"/>
                    <a:pt x="0" y="53"/>
                    <a:pt x="0" y="119"/>
                  </a:cubicBezTo>
                  <a:cubicBezTo>
                    <a:pt x="0" y="184"/>
                    <a:pt x="54" y="238"/>
                    <a:pt x="121" y="238"/>
                  </a:cubicBezTo>
                  <a:lnTo>
                    <a:pt x="385" y="238"/>
                  </a:lnTo>
                  <a:cubicBezTo>
                    <a:pt x="401" y="238"/>
                    <a:pt x="413" y="250"/>
                    <a:pt x="413" y="265"/>
                  </a:cubicBezTo>
                  <a:cubicBezTo>
                    <a:pt x="413" y="280"/>
                    <a:pt x="401" y="291"/>
                    <a:pt x="385" y="291"/>
                  </a:cubicBezTo>
                  <a:lnTo>
                    <a:pt x="8" y="291"/>
                  </a:lnTo>
                  <a:lnTo>
                    <a:pt x="8" y="382"/>
                  </a:lnTo>
                  <a:lnTo>
                    <a:pt x="387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05" name="Freeform 13"/>
            <p:cNvSpPr>
              <a:spLocks noEditPoints="1"/>
            </p:cNvSpPr>
            <p:nvPr userDrawn="1"/>
          </p:nvSpPr>
          <p:spPr bwMode="auto">
            <a:xfrm>
              <a:off x="7796209" y="155265"/>
              <a:ext cx="176212" cy="134938"/>
            </a:xfrm>
            <a:custGeom>
              <a:avLst/>
              <a:gdLst>
                <a:gd name="T0" fmla="*/ 96 w 500"/>
                <a:gd name="T1" fmla="*/ 145 h 382"/>
                <a:gd name="T2" fmla="*/ 96 w 500"/>
                <a:gd name="T3" fmla="*/ 92 h 382"/>
                <a:gd name="T4" fmla="*/ 376 w 500"/>
                <a:gd name="T5" fmla="*/ 92 h 382"/>
                <a:gd name="T6" fmla="*/ 403 w 500"/>
                <a:gd name="T7" fmla="*/ 119 h 382"/>
                <a:gd name="T8" fmla="*/ 376 w 500"/>
                <a:gd name="T9" fmla="*/ 145 h 382"/>
                <a:gd name="T10" fmla="*/ 96 w 500"/>
                <a:gd name="T11" fmla="*/ 145 h 382"/>
                <a:gd name="T12" fmla="*/ 96 w 500"/>
                <a:gd name="T13" fmla="*/ 238 h 382"/>
                <a:gd name="T14" fmla="*/ 96 w 500"/>
                <a:gd name="T15" fmla="*/ 382 h 382"/>
                <a:gd name="T16" fmla="*/ 0 w 500"/>
                <a:gd name="T17" fmla="*/ 382 h 382"/>
                <a:gd name="T18" fmla="*/ 0 w 500"/>
                <a:gd name="T19" fmla="*/ 0 h 382"/>
                <a:gd name="T20" fmla="*/ 379 w 500"/>
                <a:gd name="T21" fmla="*/ 0 h 382"/>
                <a:gd name="T22" fmla="*/ 500 w 500"/>
                <a:gd name="T23" fmla="*/ 119 h 382"/>
                <a:gd name="T24" fmla="*/ 379 w 500"/>
                <a:gd name="T25" fmla="*/ 238 h 382"/>
                <a:gd name="T26" fmla="*/ 349 w 500"/>
                <a:gd name="T27" fmla="*/ 238 h 382"/>
                <a:gd name="T28" fmla="*/ 495 w 500"/>
                <a:gd name="T29" fmla="*/ 382 h 382"/>
                <a:gd name="T30" fmla="*/ 360 w 500"/>
                <a:gd name="T31" fmla="*/ 382 h 382"/>
                <a:gd name="T32" fmla="*/ 213 w 500"/>
                <a:gd name="T33" fmla="*/ 238 h 382"/>
                <a:gd name="T34" fmla="*/ 96 w 500"/>
                <a:gd name="T35" fmla="*/ 238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0" h="382">
                  <a:moveTo>
                    <a:pt x="96" y="145"/>
                  </a:moveTo>
                  <a:lnTo>
                    <a:pt x="96" y="92"/>
                  </a:lnTo>
                  <a:lnTo>
                    <a:pt x="376" y="92"/>
                  </a:lnTo>
                  <a:cubicBezTo>
                    <a:pt x="391" y="92"/>
                    <a:pt x="403" y="104"/>
                    <a:pt x="403" y="119"/>
                  </a:cubicBezTo>
                  <a:cubicBezTo>
                    <a:pt x="403" y="134"/>
                    <a:pt x="391" y="145"/>
                    <a:pt x="376" y="145"/>
                  </a:cubicBezTo>
                  <a:lnTo>
                    <a:pt x="96" y="145"/>
                  </a:lnTo>
                  <a:close/>
                  <a:moveTo>
                    <a:pt x="96" y="238"/>
                  </a:moveTo>
                  <a:lnTo>
                    <a:pt x="96" y="382"/>
                  </a:lnTo>
                  <a:lnTo>
                    <a:pt x="0" y="382"/>
                  </a:lnTo>
                  <a:lnTo>
                    <a:pt x="0" y="0"/>
                  </a:lnTo>
                  <a:lnTo>
                    <a:pt x="379" y="0"/>
                  </a:lnTo>
                  <a:cubicBezTo>
                    <a:pt x="446" y="0"/>
                    <a:pt x="500" y="53"/>
                    <a:pt x="500" y="119"/>
                  </a:cubicBezTo>
                  <a:cubicBezTo>
                    <a:pt x="500" y="184"/>
                    <a:pt x="446" y="238"/>
                    <a:pt x="379" y="238"/>
                  </a:cubicBezTo>
                  <a:lnTo>
                    <a:pt x="349" y="238"/>
                  </a:lnTo>
                  <a:lnTo>
                    <a:pt x="495" y="382"/>
                  </a:lnTo>
                  <a:lnTo>
                    <a:pt x="360" y="382"/>
                  </a:lnTo>
                  <a:lnTo>
                    <a:pt x="213" y="238"/>
                  </a:lnTo>
                  <a:lnTo>
                    <a:pt x="96" y="2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06" name="Freeform 14"/>
            <p:cNvSpPr>
              <a:spLocks/>
            </p:cNvSpPr>
            <p:nvPr userDrawn="1"/>
          </p:nvSpPr>
          <p:spPr bwMode="auto">
            <a:xfrm>
              <a:off x="8650284" y="334653"/>
              <a:ext cx="117475" cy="88900"/>
            </a:xfrm>
            <a:custGeom>
              <a:avLst/>
              <a:gdLst>
                <a:gd name="T0" fmla="*/ 27 w 334"/>
                <a:gd name="T1" fmla="*/ 253 h 253"/>
                <a:gd name="T2" fmla="*/ 0 w 334"/>
                <a:gd name="T3" fmla="*/ 212 h 253"/>
                <a:gd name="T4" fmla="*/ 0 w 334"/>
                <a:gd name="T5" fmla="*/ 45 h 253"/>
                <a:gd name="T6" fmla="*/ 45 w 334"/>
                <a:gd name="T7" fmla="*/ 0 h 253"/>
                <a:gd name="T8" fmla="*/ 334 w 334"/>
                <a:gd name="T9" fmla="*/ 0 h 253"/>
                <a:gd name="T10" fmla="*/ 334 w 334"/>
                <a:gd name="T11" fmla="*/ 48 h 253"/>
                <a:gd name="T12" fmla="*/ 76 w 334"/>
                <a:gd name="T13" fmla="*/ 48 h 253"/>
                <a:gd name="T14" fmla="*/ 53 w 334"/>
                <a:gd name="T15" fmla="*/ 72 h 253"/>
                <a:gd name="T16" fmla="*/ 53 w 334"/>
                <a:gd name="T17" fmla="*/ 186 h 253"/>
                <a:gd name="T18" fmla="*/ 76 w 334"/>
                <a:gd name="T19" fmla="*/ 210 h 253"/>
                <a:gd name="T20" fmla="*/ 334 w 334"/>
                <a:gd name="T21" fmla="*/ 210 h 253"/>
                <a:gd name="T22" fmla="*/ 334 w 334"/>
                <a:gd name="T23" fmla="*/ 253 h 253"/>
                <a:gd name="T24" fmla="*/ 27 w 334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4" h="253">
                  <a:moveTo>
                    <a:pt x="27" y="253"/>
                  </a:moveTo>
                  <a:cubicBezTo>
                    <a:pt x="11" y="246"/>
                    <a:pt x="0" y="230"/>
                    <a:pt x="0" y="212"/>
                  </a:cubicBezTo>
                  <a:lnTo>
                    <a:pt x="0" y="45"/>
                  </a:lnTo>
                  <a:cubicBezTo>
                    <a:pt x="0" y="20"/>
                    <a:pt x="20" y="0"/>
                    <a:pt x="45" y="0"/>
                  </a:cubicBezTo>
                  <a:lnTo>
                    <a:pt x="334" y="0"/>
                  </a:lnTo>
                  <a:lnTo>
                    <a:pt x="334" y="48"/>
                  </a:lnTo>
                  <a:lnTo>
                    <a:pt x="76" y="48"/>
                  </a:lnTo>
                  <a:cubicBezTo>
                    <a:pt x="63" y="48"/>
                    <a:pt x="53" y="59"/>
                    <a:pt x="53" y="72"/>
                  </a:cubicBezTo>
                  <a:lnTo>
                    <a:pt x="53" y="186"/>
                  </a:lnTo>
                  <a:cubicBezTo>
                    <a:pt x="53" y="199"/>
                    <a:pt x="63" y="210"/>
                    <a:pt x="76" y="210"/>
                  </a:cubicBezTo>
                  <a:lnTo>
                    <a:pt x="334" y="210"/>
                  </a:lnTo>
                  <a:lnTo>
                    <a:pt x="334" y="253"/>
                  </a:lnTo>
                  <a:lnTo>
                    <a:pt x="27" y="2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07" name="Freeform 15"/>
            <p:cNvSpPr>
              <a:spLocks/>
            </p:cNvSpPr>
            <p:nvPr userDrawn="1"/>
          </p:nvSpPr>
          <p:spPr bwMode="auto">
            <a:xfrm>
              <a:off x="8802684" y="334653"/>
              <a:ext cx="122237" cy="88900"/>
            </a:xfrm>
            <a:custGeom>
              <a:avLst/>
              <a:gdLst>
                <a:gd name="T0" fmla="*/ 6 w 349"/>
                <a:gd name="T1" fmla="*/ 253 h 253"/>
                <a:gd name="T2" fmla="*/ 6 w 349"/>
                <a:gd name="T3" fmla="*/ 210 h 253"/>
                <a:gd name="T4" fmla="*/ 269 w 349"/>
                <a:gd name="T5" fmla="*/ 210 h 253"/>
                <a:gd name="T6" fmla="*/ 298 w 349"/>
                <a:gd name="T7" fmla="*/ 182 h 253"/>
                <a:gd name="T8" fmla="*/ 269 w 349"/>
                <a:gd name="T9" fmla="*/ 154 h 253"/>
                <a:gd name="T10" fmla="*/ 79 w 349"/>
                <a:gd name="T11" fmla="*/ 154 h 253"/>
                <a:gd name="T12" fmla="*/ 0 w 349"/>
                <a:gd name="T13" fmla="*/ 77 h 253"/>
                <a:gd name="T14" fmla="*/ 79 w 349"/>
                <a:gd name="T15" fmla="*/ 0 h 253"/>
                <a:gd name="T16" fmla="*/ 339 w 349"/>
                <a:gd name="T17" fmla="*/ 0 h 253"/>
                <a:gd name="T18" fmla="*/ 339 w 349"/>
                <a:gd name="T19" fmla="*/ 49 h 253"/>
                <a:gd name="T20" fmla="*/ 80 w 349"/>
                <a:gd name="T21" fmla="*/ 49 h 253"/>
                <a:gd name="T22" fmla="*/ 51 w 349"/>
                <a:gd name="T23" fmla="*/ 76 h 253"/>
                <a:gd name="T24" fmla="*/ 80 w 349"/>
                <a:gd name="T25" fmla="*/ 105 h 253"/>
                <a:gd name="T26" fmla="*/ 271 w 349"/>
                <a:gd name="T27" fmla="*/ 105 h 253"/>
                <a:gd name="T28" fmla="*/ 349 w 349"/>
                <a:gd name="T29" fmla="*/ 182 h 253"/>
                <a:gd name="T30" fmla="*/ 299 w 349"/>
                <a:gd name="T31" fmla="*/ 253 h 253"/>
                <a:gd name="T32" fmla="*/ 6 w 349"/>
                <a:gd name="T33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9" h="253">
                  <a:moveTo>
                    <a:pt x="6" y="253"/>
                  </a:moveTo>
                  <a:lnTo>
                    <a:pt x="6" y="210"/>
                  </a:lnTo>
                  <a:lnTo>
                    <a:pt x="269" y="210"/>
                  </a:lnTo>
                  <a:cubicBezTo>
                    <a:pt x="284" y="210"/>
                    <a:pt x="298" y="199"/>
                    <a:pt x="298" y="182"/>
                  </a:cubicBezTo>
                  <a:cubicBezTo>
                    <a:pt x="298" y="166"/>
                    <a:pt x="285" y="154"/>
                    <a:pt x="269" y="154"/>
                  </a:cubicBezTo>
                  <a:lnTo>
                    <a:pt x="79" y="154"/>
                  </a:lnTo>
                  <a:cubicBezTo>
                    <a:pt x="35" y="154"/>
                    <a:pt x="0" y="119"/>
                    <a:pt x="0" y="77"/>
                  </a:cubicBezTo>
                  <a:cubicBezTo>
                    <a:pt x="0" y="35"/>
                    <a:pt x="35" y="0"/>
                    <a:pt x="79" y="0"/>
                  </a:cubicBezTo>
                  <a:lnTo>
                    <a:pt x="339" y="0"/>
                  </a:lnTo>
                  <a:lnTo>
                    <a:pt x="339" y="49"/>
                  </a:lnTo>
                  <a:lnTo>
                    <a:pt x="80" y="49"/>
                  </a:lnTo>
                  <a:cubicBezTo>
                    <a:pt x="65" y="49"/>
                    <a:pt x="51" y="60"/>
                    <a:pt x="51" y="76"/>
                  </a:cubicBezTo>
                  <a:cubicBezTo>
                    <a:pt x="51" y="92"/>
                    <a:pt x="65" y="105"/>
                    <a:pt x="80" y="105"/>
                  </a:cubicBezTo>
                  <a:lnTo>
                    <a:pt x="271" y="105"/>
                  </a:lnTo>
                  <a:cubicBezTo>
                    <a:pt x="314" y="105"/>
                    <a:pt x="349" y="140"/>
                    <a:pt x="349" y="182"/>
                  </a:cubicBezTo>
                  <a:cubicBezTo>
                    <a:pt x="349" y="214"/>
                    <a:pt x="328" y="242"/>
                    <a:pt x="299" y="253"/>
                  </a:cubicBezTo>
                  <a:lnTo>
                    <a:pt x="6" y="2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08" name="Freeform 16"/>
            <p:cNvSpPr>
              <a:spLocks/>
            </p:cNvSpPr>
            <p:nvPr userDrawn="1"/>
          </p:nvSpPr>
          <p:spPr bwMode="auto">
            <a:xfrm>
              <a:off x="8451846" y="334653"/>
              <a:ext cx="106362" cy="88900"/>
            </a:xfrm>
            <a:custGeom>
              <a:avLst/>
              <a:gdLst>
                <a:gd name="T0" fmla="*/ 0 w 302"/>
                <a:gd name="T1" fmla="*/ 0 h 253"/>
                <a:gd name="T2" fmla="*/ 0 w 302"/>
                <a:gd name="T3" fmla="*/ 48 h 253"/>
                <a:gd name="T4" fmla="*/ 125 w 302"/>
                <a:gd name="T5" fmla="*/ 49 h 253"/>
                <a:gd name="T6" fmla="*/ 125 w 302"/>
                <a:gd name="T7" fmla="*/ 253 h 253"/>
                <a:gd name="T8" fmla="*/ 177 w 302"/>
                <a:gd name="T9" fmla="*/ 253 h 253"/>
                <a:gd name="T10" fmla="*/ 177 w 302"/>
                <a:gd name="T11" fmla="*/ 49 h 253"/>
                <a:gd name="T12" fmla="*/ 302 w 302"/>
                <a:gd name="T13" fmla="*/ 49 h 253"/>
                <a:gd name="T14" fmla="*/ 302 w 302"/>
                <a:gd name="T15" fmla="*/ 0 h 253"/>
                <a:gd name="T16" fmla="*/ 0 w 302"/>
                <a:gd name="T1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253">
                  <a:moveTo>
                    <a:pt x="0" y="0"/>
                  </a:moveTo>
                  <a:lnTo>
                    <a:pt x="0" y="48"/>
                  </a:lnTo>
                  <a:lnTo>
                    <a:pt x="125" y="49"/>
                  </a:lnTo>
                  <a:lnTo>
                    <a:pt x="125" y="253"/>
                  </a:lnTo>
                  <a:lnTo>
                    <a:pt x="177" y="253"/>
                  </a:lnTo>
                  <a:lnTo>
                    <a:pt x="177" y="49"/>
                  </a:lnTo>
                  <a:lnTo>
                    <a:pt x="302" y="49"/>
                  </a:lnTo>
                  <a:lnTo>
                    <a:pt x="30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09" name="Rectangle 17"/>
            <p:cNvSpPr>
              <a:spLocks noChangeArrowheads="1"/>
            </p:cNvSpPr>
            <p:nvPr userDrawn="1"/>
          </p:nvSpPr>
          <p:spPr bwMode="auto">
            <a:xfrm>
              <a:off x="8591546" y="334653"/>
              <a:ext cx="19050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10" name="Freeform 18"/>
            <p:cNvSpPr>
              <a:spLocks/>
            </p:cNvSpPr>
            <p:nvPr userDrawn="1"/>
          </p:nvSpPr>
          <p:spPr bwMode="auto">
            <a:xfrm>
              <a:off x="8302621" y="334653"/>
              <a:ext cx="122237" cy="88900"/>
            </a:xfrm>
            <a:custGeom>
              <a:avLst/>
              <a:gdLst>
                <a:gd name="T0" fmla="*/ 6 w 348"/>
                <a:gd name="T1" fmla="*/ 253 h 253"/>
                <a:gd name="T2" fmla="*/ 6 w 348"/>
                <a:gd name="T3" fmla="*/ 210 h 253"/>
                <a:gd name="T4" fmla="*/ 269 w 348"/>
                <a:gd name="T5" fmla="*/ 210 h 253"/>
                <a:gd name="T6" fmla="*/ 297 w 348"/>
                <a:gd name="T7" fmla="*/ 182 h 253"/>
                <a:gd name="T8" fmla="*/ 269 w 348"/>
                <a:gd name="T9" fmla="*/ 154 h 253"/>
                <a:gd name="T10" fmla="*/ 78 w 348"/>
                <a:gd name="T11" fmla="*/ 154 h 253"/>
                <a:gd name="T12" fmla="*/ 0 w 348"/>
                <a:gd name="T13" fmla="*/ 77 h 253"/>
                <a:gd name="T14" fmla="*/ 78 w 348"/>
                <a:gd name="T15" fmla="*/ 0 h 253"/>
                <a:gd name="T16" fmla="*/ 339 w 348"/>
                <a:gd name="T17" fmla="*/ 0 h 253"/>
                <a:gd name="T18" fmla="*/ 339 w 348"/>
                <a:gd name="T19" fmla="*/ 49 h 253"/>
                <a:gd name="T20" fmla="*/ 80 w 348"/>
                <a:gd name="T21" fmla="*/ 49 h 253"/>
                <a:gd name="T22" fmla="*/ 51 w 348"/>
                <a:gd name="T23" fmla="*/ 76 h 253"/>
                <a:gd name="T24" fmla="*/ 80 w 348"/>
                <a:gd name="T25" fmla="*/ 105 h 253"/>
                <a:gd name="T26" fmla="*/ 270 w 348"/>
                <a:gd name="T27" fmla="*/ 105 h 253"/>
                <a:gd name="T28" fmla="*/ 348 w 348"/>
                <a:gd name="T29" fmla="*/ 182 h 253"/>
                <a:gd name="T30" fmla="*/ 298 w 348"/>
                <a:gd name="T31" fmla="*/ 253 h 253"/>
                <a:gd name="T32" fmla="*/ 6 w 348"/>
                <a:gd name="T33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253">
                  <a:moveTo>
                    <a:pt x="6" y="253"/>
                  </a:moveTo>
                  <a:lnTo>
                    <a:pt x="6" y="210"/>
                  </a:lnTo>
                  <a:lnTo>
                    <a:pt x="269" y="210"/>
                  </a:lnTo>
                  <a:cubicBezTo>
                    <a:pt x="284" y="210"/>
                    <a:pt x="297" y="199"/>
                    <a:pt x="297" y="182"/>
                  </a:cubicBezTo>
                  <a:cubicBezTo>
                    <a:pt x="297" y="166"/>
                    <a:pt x="284" y="154"/>
                    <a:pt x="269" y="154"/>
                  </a:cubicBezTo>
                  <a:lnTo>
                    <a:pt x="78" y="154"/>
                  </a:lnTo>
                  <a:cubicBezTo>
                    <a:pt x="35" y="154"/>
                    <a:pt x="0" y="119"/>
                    <a:pt x="0" y="77"/>
                  </a:cubicBezTo>
                  <a:cubicBezTo>
                    <a:pt x="0" y="35"/>
                    <a:pt x="35" y="0"/>
                    <a:pt x="78" y="0"/>
                  </a:cubicBezTo>
                  <a:lnTo>
                    <a:pt x="339" y="0"/>
                  </a:lnTo>
                  <a:lnTo>
                    <a:pt x="339" y="49"/>
                  </a:lnTo>
                  <a:lnTo>
                    <a:pt x="80" y="49"/>
                  </a:lnTo>
                  <a:cubicBezTo>
                    <a:pt x="65" y="49"/>
                    <a:pt x="51" y="60"/>
                    <a:pt x="51" y="76"/>
                  </a:cubicBezTo>
                  <a:cubicBezTo>
                    <a:pt x="51" y="92"/>
                    <a:pt x="64" y="105"/>
                    <a:pt x="80" y="105"/>
                  </a:cubicBezTo>
                  <a:lnTo>
                    <a:pt x="270" y="105"/>
                  </a:lnTo>
                  <a:cubicBezTo>
                    <a:pt x="314" y="105"/>
                    <a:pt x="348" y="140"/>
                    <a:pt x="348" y="182"/>
                  </a:cubicBezTo>
                  <a:cubicBezTo>
                    <a:pt x="348" y="214"/>
                    <a:pt x="328" y="242"/>
                    <a:pt x="298" y="253"/>
                  </a:cubicBezTo>
                  <a:lnTo>
                    <a:pt x="6" y="2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11" name="Rectangle 19"/>
            <p:cNvSpPr>
              <a:spLocks noChangeArrowheads="1"/>
            </p:cNvSpPr>
            <p:nvPr userDrawn="1"/>
          </p:nvSpPr>
          <p:spPr bwMode="auto">
            <a:xfrm>
              <a:off x="8247059" y="334653"/>
              <a:ext cx="19050" cy="889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12" name="Freeform 20"/>
            <p:cNvSpPr>
              <a:spLocks/>
            </p:cNvSpPr>
            <p:nvPr userDrawn="1"/>
          </p:nvSpPr>
          <p:spPr bwMode="auto">
            <a:xfrm>
              <a:off x="7794621" y="334653"/>
              <a:ext cx="115887" cy="88900"/>
            </a:xfrm>
            <a:custGeom>
              <a:avLst/>
              <a:gdLst>
                <a:gd name="T0" fmla="*/ 0 w 330"/>
                <a:gd name="T1" fmla="*/ 0 h 253"/>
                <a:gd name="T2" fmla="*/ 1 w 330"/>
                <a:gd name="T3" fmla="*/ 253 h 253"/>
                <a:gd name="T4" fmla="*/ 330 w 330"/>
                <a:gd name="T5" fmla="*/ 253 h 253"/>
                <a:gd name="T6" fmla="*/ 330 w 330"/>
                <a:gd name="T7" fmla="*/ 210 h 253"/>
                <a:gd name="T8" fmla="*/ 53 w 330"/>
                <a:gd name="T9" fmla="*/ 210 h 253"/>
                <a:gd name="T10" fmla="*/ 53 w 330"/>
                <a:gd name="T11" fmla="*/ 0 h 253"/>
                <a:gd name="T12" fmla="*/ 0 w 330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253">
                  <a:moveTo>
                    <a:pt x="0" y="0"/>
                  </a:moveTo>
                  <a:lnTo>
                    <a:pt x="1" y="253"/>
                  </a:lnTo>
                  <a:lnTo>
                    <a:pt x="330" y="253"/>
                  </a:lnTo>
                  <a:lnTo>
                    <a:pt x="330" y="210"/>
                  </a:lnTo>
                  <a:lnTo>
                    <a:pt x="53" y="210"/>
                  </a:lnTo>
                  <a:lnTo>
                    <a:pt x="5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13" name="Freeform 21"/>
            <p:cNvSpPr>
              <a:spLocks noEditPoints="1"/>
            </p:cNvSpPr>
            <p:nvPr userDrawn="1"/>
          </p:nvSpPr>
          <p:spPr bwMode="auto">
            <a:xfrm>
              <a:off x="7934321" y="334653"/>
              <a:ext cx="115887" cy="88900"/>
            </a:xfrm>
            <a:custGeom>
              <a:avLst/>
              <a:gdLst>
                <a:gd name="T0" fmla="*/ 27 w 334"/>
                <a:gd name="T1" fmla="*/ 253 h 253"/>
                <a:gd name="T2" fmla="*/ 0 w 334"/>
                <a:gd name="T3" fmla="*/ 212 h 253"/>
                <a:gd name="T4" fmla="*/ 0 w 334"/>
                <a:gd name="T5" fmla="*/ 45 h 253"/>
                <a:gd name="T6" fmla="*/ 45 w 334"/>
                <a:gd name="T7" fmla="*/ 0 h 253"/>
                <a:gd name="T8" fmla="*/ 105 w 334"/>
                <a:gd name="T9" fmla="*/ 0 h 253"/>
                <a:gd name="T10" fmla="*/ 218 w 334"/>
                <a:gd name="T11" fmla="*/ 0 h 253"/>
                <a:gd name="T12" fmla="*/ 290 w 334"/>
                <a:gd name="T13" fmla="*/ 0 h 253"/>
                <a:gd name="T14" fmla="*/ 334 w 334"/>
                <a:gd name="T15" fmla="*/ 45 h 253"/>
                <a:gd name="T16" fmla="*/ 334 w 334"/>
                <a:gd name="T17" fmla="*/ 212 h 253"/>
                <a:gd name="T18" fmla="*/ 308 w 334"/>
                <a:gd name="T19" fmla="*/ 253 h 253"/>
                <a:gd name="T20" fmla="*/ 27 w 334"/>
                <a:gd name="T21" fmla="*/ 253 h 253"/>
                <a:gd name="T22" fmla="*/ 105 w 334"/>
                <a:gd name="T23" fmla="*/ 48 h 253"/>
                <a:gd name="T24" fmla="*/ 76 w 334"/>
                <a:gd name="T25" fmla="*/ 48 h 253"/>
                <a:gd name="T26" fmla="*/ 53 w 334"/>
                <a:gd name="T27" fmla="*/ 72 h 253"/>
                <a:gd name="T28" fmla="*/ 53 w 334"/>
                <a:gd name="T29" fmla="*/ 186 h 253"/>
                <a:gd name="T30" fmla="*/ 76 w 334"/>
                <a:gd name="T31" fmla="*/ 210 h 253"/>
                <a:gd name="T32" fmla="*/ 105 w 334"/>
                <a:gd name="T33" fmla="*/ 210 h 253"/>
                <a:gd name="T34" fmla="*/ 219 w 334"/>
                <a:gd name="T35" fmla="*/ 210 h 253"/>
                <a:gd name="T36" fmla="*/ 259 w 334"/>
                <a:gd name="T37" fmla="*/ 210 h 253"/>
                <a:gd name="T38" fmla="*/ 282 w 334"/>
                <a:gd name="T39" fmla="*/ 186 h 253"/>
                <a:gd name="T40" fmla="*/ 282 w 334"/>
                <a:gd name="T41" fmla="*/ 72 h 253"/>
                <a:gd name="T42" fmla="*/ 259 w 334"/>
                <a:gd name="T43" fmla="*/ 48 h 253"/>
                <a:gd name="T44" fmla="*/ 219 w 334"/>
                <a:gd name="T45" fmla="*/ 48 h 253"/>
                <a:gd name="T46" fmla="*/ 105 w 334"/>
                <a:gd name="T47" fmla="*/ 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4" h="253">
                  <a:moveTo>
                    <a:pt x="27" y="253"/>
                  </a:moveTo>
                  <a:cubicBezTo>
                    <a:pt x="11" y="246"/>
                    <a:pt x="0" y="230"/>
                    <a:pt x="0" y="212"/>
                  </a:cubicBezTo>
                  <a:lnTo>
                    <a:pt x="0" y="45"/>
                  </a:lnTo>
                  <a:cubicBezTo>
                    <a:pt x="0" y="20"/>
                    <a:pt x="20" y="0"/>
                    <a:pt x="45" y="0"/>
                  </a:cubicBezTo>
                  <a:lnTo>
                    <a:pt x="105" y="0"/>
                  </a:lnTo>
                  <a:lnTo>
                    <a:pt x="218" y="0"/>
                  </a:lnTo>
                  <a:lnTo>
                    <a:pt x="290" y="0"/>
                  </a:lnTo>
                  <a:cubicBezTo>
                    <a:pt x="314" y="0"/>
                    <a:pt x="334" y="20"/>
                    <a:pt x="334" y="45"/>
                  </a:cubicBezTo>
                  <a:lnTo>
                    <a:pt x="334" y="212"/>
                  </a:lnTo>
                  <a:cubicBezTo>
                    <a:pt x="334" y="230"/>
                    <a:pt x="324" y="246"/>
                    <a:pt x="308" y="253"/>
                  </a:cubicBezTo>
                  <a:lnTo>
                    <a:pt x="27" y="253"/>
                  </a:lnTo>
                  <a:close/>
                  <a:moveTo>
                    <a:pt x="105" y="48"/>
                  </a:moveTo>
                  <a:lnTo>
                    <a:pt x="76" y="48"/>
                  </a:lnTo>
                  <a:cubicBezTo>
                    <a:pt x="63" y="48"/>
                    <a:pt x="53" y="59"/>
                    <a:pt x="53" y="72"/>
                  </a:cubicBezTo>
                  <a:lnTo>
                    <a:pt x="53" y="186"/>
                  </a:lnTo>
                  <a:cubicBezTo>
                    <a:pt x="53" y="199"/>
                    <a:pt x="63" y="210"/>
                    <a:pt x="76" y="210"/>
                  </a:cubicBezTo>
                  <a:lnTo>
                    <a:pt x="105" y="210"/>
                  </a:lnTo>
                  <a:lnTo>
                    <a:pt x="219" y="210"/>
                  </a:lnTo>
                  <a:lnTo>
                    <a:pt x="259" y="210"/>
                  </a:lnTo>
                  <a:cubicBezTo>
                    <a:pt x="272" y="210"/>
                    <a:pt x="282" y="199"/>
                    <a:pt x="282" y="186"/>
                  </a:cubicBezTo>
                  <a:lnTo>
                    <a:pt x="282" y="72"/>
                  </a:lnTo>
                  <a:cubicBezTo>
                    <a:pt x="282" y="59"/>
                    <a:pt x="272" y="48"/>
                    <a:pt x="259" y="48"/>
                  </a:cubicBezTo>
                  <a:lnTo>
                    <a:pt x="219" y="48"/>
                  </a:lnTo>
                  <a:lnTo>
                    <a:pt x="10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  <p:sp>
          <p:nvSpPr>
            <p:cNvPr id="114" name="Freeform 22"/>
            <p:cNvSpPr>
              <a:spLocks/>
            </p:cNvSpPr>
            <p:nvPr userDrawn="1"/>
          </p:nvSpPr>
          <p:spPr bwMode="auto">
            <a:xfrm>
              <a:off x="8085134" y="334653"/>
              <a:ext cx="119062" cy="88900"/>
            </a:xfrm>
            <a:custGeom>
              <a:avLst/>
              <a:gdLst>
                <a:gd name="T0" fmla="*/ 117 w 336"/>
                <a:gd name="T1" fmla="*/ 210 h 253"/>
                <a:gd name="T2" fmla="*/ 171 w 336"/>
                <a:gd name="T3" fmla="*/ 210 h 253"/>
                <a:gd name="T4" fmla="*/ 260 w 336"/>
                <a:gd name="T5" fmla="*/ 210 h 253"/>
                <a:gd name="T6" fmla="*/ 283 w 336"/>
                <a:gd name="T7" fmla="*/ 186 h 253"/>
                <a:gd name="T8" fmla="*/ 283 w 336"/>
                <a:gd name="T9" fmla="*/ 174 h 253"/>
                <a:gd name="T10" fmla="*/ 260 w 336"/>
                <a:gd name="T11" fmla="*/ 150 h 253"/>
                <a:gd name="T12" fmla="*/ 132 w 336"/>
                <a:gd name="T13" fmla="*/ 150 h 253"/>
                <a:gd name="T14" fmla="*/ 132 w 336"/>
                <a:gd name="T15" fmla="*/ 101 h 253"/>
                <a:gd name="T16" fmla="*/ 291 w 336"/>
                <a:gd name="T17" fmla="*/ 101 h 253"/>
                <a:gd name="T18" fmla="*/ 336 w 336"/>
                <a:gd name="T19" fmla="*/ 147 h 253"/>
                <a:gd name="T20" fmla="*/ 336 w 336"/>
                <a:gd name="T21" fmla="*/ 212 h 253"/>
                <a:gd name="T22" fmla="*/ 309 w 336"/>
                <a:gd name="T23" fmla="*/ 253 h 253"/>
                <a:gd name="T24" fmla="*/ 26 w 336"/>
                <a:gd name="T25" fmla="*/ 253 h 253"/>
                <a:gd name="T26" fmla="*/ 0 w 336"/>
                <a:gd name="T27" fmla="*/ 212 h 253"/>
                <a:gd name="T28" fmla="*/ 0 w 336"/>
                <a:gd name="T29" fmla="*/ 45 h 253"/>
                <a:gd name="T30" fmla="*/ 44 w 336"/>
                <a:gd name="T31" fmla="*/ 0 h 253"/>
                <a:gd name="T32" fmla="*/ 335 w 336"/>
                <a:gd name="T33" fmla="*/ 0 h 253"/>
                <a:gd name="T34" fmla="*/ 335 w 336"/>
                <a:gd name="T35" fmla="*/ 48 h 253"/>
                <a:gd name="T36" fmla="*/ 75 w 336"/>
                <a:gd name="T37" fmla="*/ 48 h 253"/>
                <a:gd name="T38" fmla="*/ 52 w 336"/>
                <a:gd name="T39" fmla="*/ 72 h 253"/>
                <a:gd name="T40" fmla="*/ 52 w 336"/>
                <a:gd name="T41" fmla="*/ 186 h 253"/>
                <a:gd name="T42" fmla="*/ 75 w 336"/>
                <a:gd name="T43" fmla="*/ 210 h 253"/>
                <a:gd name="T44" fmla="*/ 117 w 336"/>
                <a:gd name="T45" fmla="*/ 21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6" h="253">
                  <a:moveTo>
                    <a:pt x="117" y="210"/>
                  </a:moveTo>
                  <a:lnTo>
                    <a:pt x="171" y="210"/>
                  </a:lnTo>
                  <a:lnTo>
                    <a:pt x="260" y="210"/>
                  </a:lnTo>
                  <a:cubicBezTo>
                    <a:pt x="273" y="210"/>
                    <a:pt x="283" y="199"/>
                    <a:pt x="283" y="186"/>
                  </a:cubicBezTo>
                  <a:lnTo>
                    <a:pt x="283" y="174"/>
                  </a:lnTo>
                  <a:cubicBezTo>
                    <a:pt x="283" y="161"/>
                    <a:pt x="273" y="150"/>
                    <a:pt x="260" y="150"/>
                  </a:cubicBezTo>
                  <a:lnTo>
                    <a:pt x="132" y="150"/>
                  </a:lnTo>
                  <a:lnTo>
                    <a:pt x="132" y="101"/>
                  </a:lnTo>
                  <a:lnTo>
                    <a:pt x="291" y="101"/>
                  </a:lnTo>
                  <a:cubicBezTo>
                    <a:pt x="315" y="101"/>
                    <a:pt x="336" y="122"/>
                    <a:pt x="336" y="147"/>
                  </a:cubicBezTo>
                  <a:lnTo>
                    <a:pt x="336" y="212"/>
                  </a:lnTo>
                  <a:cubicBezTo>
                    <a:pt x="336" y="230"/>
                    <a:pt x="325" y="246"/>
                    <a:pt x="309" y="253"/>
                  </a:cubicBezTo>
                  <a:lnTo>
                    <a:pt x="26" y="253"/>
                  </a:lnTo>
                  <a:cubicBezTo>
                    <a:pt x="10" y="246"/>
                    <a:pt x="0" y="230"/>
                    <a:pt x="0" y="212"/>
                  </a:cubicBezTo>
                  <a:lnTo>
                    <a:pt x="0" y="45"/>
                  </a:lnTo>
                  <a:cubicBezTo>
                    <a:pt x="0" y="20"/>
                    <a:pt x="20" y="0"/>
                    <a:pt x="44" y="0"/>
                  </a:cubicBezTo>
                  <a:lnTo>
                    <a:pt x="335" y="0"/>
                  </a:lnTo>
                  <a:lnTo>
                    <a:pt x="335" y="48"/>
                  </a:lnTo>
                  <a:lnTo>
                    <a:pt x="75" y="48"/>
                  </a:lnTo>
                  <a:cubicBezTo>
                    <a:pt x="62" y="48"/>
                    <a:pt x="52" y="59"/>
                    <a:pt x="52" y="72"/>
                  </a:cubicBezTo>
                  <a:lnTo>
                    <a:pt x="52" y="186"/>
                  </a:lnTo>
                  <a:cubicBezTo>
                    <a:pt x="52" y="199"/>
                    <a:pt x="62" y="210"/>
                    <a:pt x="75" y="210"/>
                  </a:cubicBezTo>
                  <a:lnTo>
                    <a:pt x="117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0"/>
              <a:endParaRPr lang="en-GB" dirty="0">
                <a:solidFill>
                  <a:srgbClr val="505050"/>
                </a:solidFill>
              </a:endParaRPr>
            </a:p>
          </p:txBody>
        </p:sp>
      </p:grpSp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99" y="2295719"/>
            <a:ext cx="25336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Textfeld 115"/>
          <p:cNvSpPr txBox="1"/>
          <p:nvPr/>
        </p:nvSpPr>
        <p:spPr>
          <a:xfrm>
            <a:off x="6539763" y="3597597"/>
            <a:ext cx="1431482" cy="12182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4625" indent="-174625">
              <a:lnSpc>
                <a:spcPts val="2000"/>
              </a:lnSpc>
            </a:pPr>
            <a:r>
              <a:rPr lang="en-GB" sz="1400" b="1" dirty="0" smtClean="0"/>
              <a:t>Logistics</a:t>
            </a:r>
          </a:p>
          <a:p>
            <a:pPr marL="174625" indent="-174625">
              <a:lnSpc>
                <a:spcPts val="2500"/>
              </a:lnSpc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Contract Logistics  </a:t>
            </a:r>
          </a:p>
          <a:p>
            <a:pPr marL="174625" indent="-174625">
              <a:lnSpc>
                <a:spcPts val="2500"/>
              </a:lnSpc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Freight Logistics  </a:t>
            </a:r>
          </a:p>
          <a:p>
            <a:pPr marL="174625" indent="-174625">
              <a:lnSpc>
                <a:spcPts val="2500"/>
              </a:lnSpc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Port Logistics</a:t>
            </a:r>
          </a:p>
        </p:txBody>
      </p:sp>
      <p:sp>
        <p:nvSpPr>
          <p:cNvPr id="117" name="Textfeld 116"/>
          <p:cNvSpPr txBox="1"/>
          <p:nvPr/>
        </p:nvSpPr>
        <p:spPr>
          <a:xfrm>
            <a:off x="9195003" y="3597597"/>
            <a:ext cx="2807240" cy="14875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50"/>
              </a:spcAft>
            </a:pPr>
            <a:r>
              <a:rPr lang="en-GB" sz="1400" b="1" dirty="0" smtClean="0">
                <a:solidFill>
                  <a:srgbClr val="231F20"/>
                </a:solidFill>
                <a:cs typeface="Arial Narrow"/>
              </a:rPr>
              <a:t>Bio-Industries</a:t>
            </a:r>
            <a:endParaRPr lang="en-GB" sz="1400" dirty="0" smtClean="0">
              <a:cs typeface="Arial Narrow"/>
            </a:endParaRPr>
          </a:p>
          <a:p>
            <a:pPr marL="174625" indent="-174625"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High-quality goods from</a:t>
            </a:r>
            <a:br>
              <a:rPr lang="en-GB" sz="1400" dirty="0" smtClean="0"/>
            </a:br>
            <a:r>
              <a:rPr lang="en-GB" sz="1400" dirty="0" smtClean="0"/>
              <a:t>animal by-products</a:t>
            </a:r>
          </a:p>
          <a:p>
            <a:pPr marL="174625" indent="-174625">
              <a:lnSpc>
                <a:spcPts val="2500"/>
              </a:lnSpc>
              <a:spcAft>
                <a:spcPts val="600"/>
              </a:spcAft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Producer of renewable energy</a:t>
            </a:r>
          </a:p>
          <a:p>
            <a:pPr marL="174625" indent="-174625"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Service provider for the agricultural</a:t>
            </a:r>
            <a:br>
              <a:rPr lang="en-GB" sz="1400" dirty="0" smtClean="0"/>
            </a:br>
            <a:r>
              <a:rPr lang="en-GB" sz="1400" dirty="0" smtClean="0"/>
              <a:t>and food sector</a:t>
            </a:r>
            <a:endParaRPr lang="en-GB" sz="1400" dirty="0"/>
          </a:p>
        </p:txBody>
      </p:sp>
      <p:sp>
        <p:nvSpPr>
          <p:cNvPr id="118" name="Textfeld 117"/>
          <p:cNvSpPr txBox="1"/>
          <p:nvPr/>
        </p:nvSpPr>
        <p:spPr>
          <a:xfrm>
            <a:off x="408956" y="3597597"/>
            <a:ext cx="2736303" cy="12182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4625" indent="-174625">
              <a:lnSpc>
                <a:spcPts val="2000"/>
              </a:lnSpc>
            </a:pPr>
            <a:r>
              <a:rPr lang="en-GB" sz="1400" b="1" dirty="0" smtClean="0"/>
              <a:t>Environmental &amp; Technical Services</a:t>
            </a:r>
          </a:p>
          <a:p>
            <a:pPr marL="174625" indent="-174625">
              <a:lnSpc>
                <a:spcPts val="2500"/>
              </a:lnSpc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Recycling</a:t>
            </a:r>
          </a:p>
          <a:p>
            <a:pPr marL="174625" indent="-174625">
              <a:lnSpc>
                <a:spcPts val="2500"/>
              </a:lnSpc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Services</a:t>
            </a:r>
          </a:p>
          <a:p>
            <a:pPr marL="174625" indent="-174625">
              <a:lnSpc>
                <a:spcPts val="2500"/>
              </a:lnSpc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Water</a:t>
            </a:r>
          </a:p>
        </p:txBody>
      </p:sp>
      <p:sp>
        <p:nvSpPr>
          <p:cNvPr id="119" name="bk object 18"/>
          <p:cNvSpPr/>
          <p:nvPr/>
        </p:nvSpPr>
        <p:spPr>
          <a:xfrm>
            <a:off x="7261008" y="3188328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147637" y="0"/>
                </a:moveTo>
                <a:lnTo>
                  <a:pt x="0" y="147650"/>
                </a:lnTo>
                <a:lnTo>
                  <a:pt x="147637" y="295287"/>
                </a:lnTo>
                <a:lnTo>
                  <a:pt x="295287" y="147650"/>
                </a:lnTo>
                <a:lnTo>
                  <a:pt x="147637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0" name="Textfeld 119"/>
          <p:cNvSpPr txBox="1"/>
          <p:nvPr/>
        </p:nvSpPr>
        <p:spPr>
          <a:xfrm>
            <a:off x="5881563" y="2431921"/>
            <a:ext cx="737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/>
              <a:t>*</a:t>
            </a:r>
          </a:p>
        </p:txBody>
      </p:sp>
      <p:sp>
        <p:nvSpPr>
          <p:cNvPr id="121" name="Textfeld 120"/>
          <p:cNvSpPr txBox="1"/>
          <p:nvPr/>
        </p:nvSpPr>
        <p:spPr>
          <a:xfrm>
            <a:off x="11149730" y="6417932"/>
            <a:ext cx="5690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dirty="0" smtClean="0"/>
              <a:t>* 34% share</a:t>
            </a:r>
          </a:p>
        </p:txBody>
      </p:sp>
      <p:sp>
        <p:nvSpPr>
          <p:cNvPr id="122" name="object 25"/>
          <p:cNvSpPr/>
          <p:nvPr/>
        </p:nvSpPr>
        <p:spPr>
          <a:xfrm flipV="1">
            <a:off x="447676" y="4437112"/>
            <a:ext cx="2481560" cy="101921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3" name="object 26"/>
          <p:cNvSpPr/>
          <p:nvPr/>
        </p:nvSpPr>
        <p:spPr>
          <a:xfrm>
            <a:off x="447676" y="4878392"/>
            <a:ext cx="2481560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4" name="object 26"/>
          <p:cNvSpPr/>
          <p:nvPr/>
        </p:nvSpPr>
        <p:spPr>
          <a:xfrm>
            <a:off x="431857" y="4196910"/>
            <a:ext cx="2481560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5" name="object 25"/>
          <p:cNvSpPr/>
          <p:nvPr/>
        </p:nvSpPr>
        <p:spPr>
          <a:xfrm flipV="1">
            <a:off x="3481480" y="4437112"/>
            <a:ext cx="2481560" cy="101921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6" name="object 26"/>
          <p:cNvSpPr/>
          <p:nvPr/>
        </p:nvSpPr>
        <p:spPr>
          <a:xfrm>
            <a:off x="3481480" y="4878392"/>
            <a:ext cx="2481560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7" name="object 26"/>
          <p:cNvSpPr/>
          <p:nvPr/>
        </p:nvSpPr>
        <p:spPr>
          <a:xfrm>
            <a:off x="3465661" y="4196910"/>
            <a:ext cx="2481560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8" name="object 25"/>
          <p:cNvSpPr/>
          <p:nvPr/>
        </p:nvSpPr>
        <p:spPr>
          <a:xfrm flipV="1">
            <a:off x="6539763" y="4494430"/>
            <a:ext cx="2237939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9" name="object 26"/>
          <p:cNvSpPr/>
          <p:nvPr/>
        </p:nvSpPr>
        <p:spPr>
          <a:xfrm>
            <a:off x="6539763" y="4878561"/>
            <a:ext cx="2237939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30" name="object 26"/>
          <p:cNvSpPr/>
          <p:nvPr/>
        </p:nvSpPr>
        <p:spPr>
          <a:xfrm>
            <a:off x="6523944" y="4197079"/>
            <a:ext cx="2237939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31" name="object 15"/>
          <p:cNvSpPr/>
          <p:nvPr/>
        </p:nvSpPr>
        <p:spPr>
          <a:xfrm flipV="1">
            <a:off x="9195004" y="4275841"/>
            <a:ext cx="2568372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32" name="object 15"/>
          <p:cNvSpPr/>
          <p:nvPr/>
        </p:nvSpPr>
        <p:spPr>
          <a:xfrm flipV="1">
            <a:off x="9205886" y="4589839"/>
            <a:ext cx="2568372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33" name="object 15"/>
          <p:cNvSpPr/>
          <p:nvPr/>
        </p:nvSpPr>
        <p:spPr>
          <a:xfrm flipV="1">
            <a:off x="9194996" y="5111473"/>
            <a:ext cx="2568372" cy="45719"/>
          </a:xfrm>
          <a:custGeom>
            <a:avLst/>
            <a:gdLst/>
            <a:ahLst/>
            <a:cxnLst/>
            <a:rect l="l" t="t" r="r" b="b"/>
            <a:pathLst>
              <a:path w="3168015">
                <a:moveTo>
                  <a:pt x="0" y="0"/>
                </a:moveTo>
                <a:lnTo>
                  <a:pt x="3168002" y="0"/>
                </a:lnTo>
              </a:path>
            </a:pathLst>
          </a:custGeom>
          <a:ln w="12700">
            <a:solidFill>
              <a:srgbClr val="C4C4C6"/>
            </a:solidFill>
          </a:ln>
        </p:spPr>
        <p:txBody>
          <a:bodyPr wrap="square" lIns="0" tIns="0" rIns="0" bIns="0" rtlCol="0"/>
          <a:lstStyle/>
          <a:p>
            <a:endParaRPr lang="en-GB" dirty="0"/>
          </a:p>
        </p:txBody>
      </p:sp>
      <p:pic>
        <p:nvPicPr>
          <p:cNvPr id="134" name="Grafik 1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6" y="2377433"/>
            <a:ext cx="1666800" cy="521050"/>
          </a:xfrm>
          <a:prstGeom prst="rect">
            <a:avLst/>
          </a:prstGeom>
        </p:spPr>
      </p:pic>
      <p:sp>
        <p:nvSpPr>
          <p:cNvPr id="135" name="Textfeld 134"/>
          <p:cNvSpPr txBox="1"/>
          <p:nvPr/>
        </p:nvSpPr>
        <p:spPr>
          <a:xfrm>
            <a:off x="3499501" y="3597597"/>
            <a:ext cx="2463816" cy="12182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4625" indent="-174625">
              <a:lnSpc>
                <a:spcPts val="2000"/>
              </a:lnSpc>
            </a:pPr>
            <a:r>
              <a:rPr lang="en-GB" sz="1400" b="1" dirty="0" smtClean="0"/>
              <a:t>Transport services</a:t>
            </a:r>
          </a:p>
          <a:p>
            <a:pPr marL="174625" indent="-174625">
              <a:lnSpc>
                <a:spcPts val="2500"/>
              </a:lnSpc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Urban and intercity public transport</a:t>
            </a:r>
          </a:p>
          <a:p>
            <a:pPr marL="174625" indent="-174625">
              <a:lnSpc>
                <a:spcPts val="2500"/>
              </a:lnSpc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Mass rail transport</a:t>
            </a:r>
          </a:p>
          <a:p>
            <a:pPr marL="174625" indent="-174625">
              <a:lnSpc>
                <a:spcPts val="2500"/>
              </a:lnSpc>
              <a:buClr>
                <a:srgbClr val="E2001A"/>
              </a:buClr>
              <a:buFont typeface="Wingdings" panose="05000000000000000000" pitchFamily="2" charset="2"/>
              <a:buChar char="§"/>
            </a:pPr>
            <a:r>
              <a:rPr lang="en-GB" sz="1400" dirty="0" smtClean="0"/>
              <a:t>On-demand transport</a:t>
            </a:r>
            <a:endParaRPr lang="en-GB" sz="1400" dirty="0"/>
          </a:p>
        </p:txBody>
      </p:sp>
      <p:sp>
        <p:nvSpPr>
          <p:cNvPr id="53" name="Datumsplatzhalter 2"/>
          <p:cNvSpPr>
            <a:spLocks noGrp="1"/>
          </p:cNvSpPr>
          <p:nvPr>
            <p:ph type="dt" sz="half" idx="10"/>
          </p:nvPr>
        </p:nvSpPr>
        <p:spPr>
          <a:xfrm>
            <a:off x="431800" y="6570000"/>
            <a:ext cx="11329760" cy="144000"/>
          </a:xfrm>
        </p:spPr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2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4</a:t>
            </a:fld>
            <a:endParaRPr lang="de-DE" dirty="0" smtClean="0"/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7" b="14027"/>
          <a:stretch/>
        </p:blipFill>
        <p:spPr/>
      </p:pic>
      <p:sp>
        <p:nvSpPr>
          <p:cNvPr id="10" name="Vertikaler Textplatzhalter 9"/>
          <p:cNvSpPr>
            <a:spLocks noGrp="1"/>
          </p:cNvSpPr>
          <p:nvPr>
            <p:ph type="body" orient="vert" idx="1"/>
          </p:nvPr>
        </p:nvSpPr>
        <p:spPr>
          <a:xfrm>
            <a:off x="0" y="2060848"/>
            <a:ext cx="4801443" cy="2002261"/>
          </a:xfrm>
        </p:spPr>
        <p:txBody>
          <a:bodyPr/>
          <a:lstStyle/>
          <a:p>
            <a:r>
              <a:rPr lang="en-US" dirty="0"/>
              <a:t>It looks like an industrial plant, </a:t>
            </a:r>
            <a:br>
              <a:rPr lang="en-US" dirty="0"/>
            </a:br>
            <a:r>
              <a:rPr lang="en-US" dirty="0"/>
              <a:t>but has the same effect </a:t>
            </a:r>
            <a:br>
              <a:rPr lang="en-US" dirty="0"/>
            </a:br>
            <a:r>
              <a:rPr lang="en-US" dirty="0"/>
              <a:t>as 25,000ha of forest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8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tikaler Text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large-scale operations at Europe’s largest industrial recycling centre </a:t>
            </a:r>
            <a:br>
              <a:rPr lang="en-GB" dirty="0" smtClean="0"/>
            </a:br>
            <a:r>
              <a:rPr lang="en-GB" dirty="0" smtClean="0"/>
              <a:t>help conserve natural resources and tackle climate change.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//  The Lippe Plant – A centre promoting sustainable development // The REMONDIS Group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site steeped in tradition</a:t>
            </a:r>
            <a:r>
              <a:rPr lang="en-US" dirty="0" smtClean="0"/>
              <a:t>. With </a:t>
            </a:r>
            <a:r>
              <a:rPr lang="en-US" dirty="0"/>
              <a:t>a great future ahead of it</a:t>
            </a:r>
            <a:endParaRPr lang="de-DE" dirty="0"/>
          </a:p>
        </p:txBody>
      </p:sp>
      <p:graphicFrame>
        <p:nvGraphicFramePr>
          <p:cNvPr id="4" name="Bildplatzhalter 3"/>
          <p:cNvGraphicFramePr>
            <a:graphicFrameLocks noGrp="1"/>
          </p:cNvGraphicFramePr>
          <p:nvPr>
            <p:ph type="pic" idx="4294967295"/>
            <p:extLst>
              <p:ext uri="{D42A27DB-BD31-4B8C-83A1-F6EECF244321}">
                <p14:modId xmlns:p14="http://schemas.microsoft.com/office/powerpoint/2010/main" val="1047829844"/>
              </p:ext>
            </p:extLst>
          </p:nvPr>
        </p:nvGraphicFramePr>
        <p:xfrm>
          <a:off x="431800" y="2636912"/>
          <a:ext cx="4801692" cy="315000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2094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2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0000">
                <a:tc gridSpan="2">
                  <a:txBody>
                    <a:bodyPr/>
                    <a:lstStyle/>
                    <a:p>
                      <a:r>
                        <a:rPr lang="en-GB" noProof="0" dirty="0" smtClean="0"/>
                        <a:t>&gt; A few facts &amp; figures</a:t>
                      </a:r>
                      <a:endParaRPr lang="en-GB" noProof="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Total area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DDF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230ha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DD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No. of employees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1,400</a:t>
                      </a:r>
                      <a:r>
                        <a:rPr lang="en-GB" baseline="0" noProof="0" dirty="0" smtClean="0">
                          <a:solidFill>
                            <a:schemeClr val="tx1"/>
                          </a:solidFill>
                        </a:rPr>
                        <a:t> (… and counting)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Input residual materials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DDF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around 1.4m tonnes*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DD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Output raw materials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around 1.4m tonnes*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Output</a:t>
                      </a:r>
                      <a:r>
                        <a:rPr lang="en-GB" baseline="0" noProof="0" dirty="0" smtClean="0">
                          <a:solidFill>
                            <a:schemeClr val="tx1"/>
                          </a:solidFill>
                        </a:rPr>
                        <a:t> energy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DDF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336,900 MWh*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DD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GB" baseline="-25000" noProof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emission savings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DDD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 smtClean="0">
                          <a:solidFill>
                            <a:schemeClr val="tx1"/>
                          </a:solidFill>
                        </a:rPr>
                        <a:t>488,000t*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DDDF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pSp>
        <p:nvGrpSpPr>
          <p:cNvPr id="6" name="Gruppieren 5"/>
          <p:cNvGrpSpPr/>
          <p:nvPr/>
        </p:nvGrpSpPr>
        <p:grpSpPr>
          <a:xfrm>
            <a:off x="8881516" y="5895804"/>
            <a:ext cx="2872852" cy="557384"/>
            <a:chOff x="9389057" y="5895804"/>
            <a:chExt cx="2872852" cy="557384"/>
          </a:xfrm>
        </p:grpSpPr>
        <p:sp>
          <p:nvSpPr>
            <p:cNvPr id="12" name="Textfeld 11"/>
            <p:cNvSpPr txBox="1"/>
            <p:nvPr/>
          </p:nvSpPr>
          <p:spPr>
            <a:xfrm>
              <a:off x="9778857" y="6268522"/>
              <a:ext cx="248305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Find out more at &gt; remondis-lippe-plant.com</a:t>
              </a:r>
              <a:endParaRPr lang="de-DE" sz="1200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14" name="Gruppieren 13"/>
            <p:cNvGrpSpPr/>
            <p:nvPr/>
          </p:nvGrpSpPr>
          <p:grpSpPr>
            <a:xfrm>
              <a:off x="9389057" y="5895804"/>
              <a:ext cx="290250" cy="553187"/>
              <a:chOff x="4290349" y="9761400"/>
              <a:chExt cx="290250" cy="553187"/>
            </a:xfrm>
          </p:grpSpPr>
          <p:sp>
            <p:nvSpPr>
              <p:cNvPr id="15" name="object 34"/>
              <p:cNvSpPr/>
              <p:nvPr/>
            </p:nvSpPr>
            <p:spPr>
              <a:xfrm>
                <a:off x="4320884" y="9960257"/>
                <a:ext cx="259715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259714" h="354329">
                    <a:moveTo>
                      <a:pt x="91507" y="0"/>
                    </a:moveTo>
                    <a:lnTo>
                      <a:pt x="665" y="290311"/>
                    </a:lnTo>
                    <a:lnTo>
                      <a:pt x="0" y="297511"/>
                    </a:lnTo>
                    <a:lnTo>
                      <a:pt x="1811" y="304046"/>
                    </a:lnTo>
                    <a:lnTo>
                      <a:pt x="5751" y="309210"/>
                    </a:lnTo>
                    <a:lnTo>
                      <a:pt x="11472" y="312295"/>
                    </a:lnTo>
                    <a:lnTo>
                      <a:pt x="161497" y="353900"/>
                    </a:lnTo>
                    <a:lnTo>
                      <a:pt x="167995" y="354207"/>
                    </a:lnTo>
                    <a:lnTo>
                      <a:pt x="174034" y="351811"/>
                    </a:lnTo>
                    <a:lnTo>
                      <a:pt x="178951" y="347138"/>
                    </a:lnTo>
                    <a:lnTo>
                      <a:pt x="182084" y="340616"/>
                    </a:lnTo>
                    <a:lnTo>
                      <a:pt x="258830" y="63895"/>
                    </a:lnTo>
                    <a:lnTo>
                      <a:pt x="259503" y="56689"/>
                    </a:lnTo>
                    <a:lnTo>
                      <a:pt x="257694" y="50151"/>
                    </a:lnTo>
                    <a:lnTo>
                      <a:pt x="253751" y="44989"/>
                    </a:lnTo>
                    <a:lnTo>
                      <a:pt x="248023" y="41912"/>
                    </a:lnTo>
                    <a:lnTo>
                      <a:pt x="97997" y="306"/>
                    </a:lnTo>
                    <a:lnTo>
                      <a:pt x="9150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35"/>
              <p:cNvSpPr/>
              <p:nvPr/>
            </p:nvSpPr>
            <p:spPr>
              <a:xfrm>
                <a:off x="4320884" y="9960257"/>
                <a:ext cx="259715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259714" h="354329">
                    <a:moveTo>
                      <a:pt x="248023" y="41912"/>
                    </a:moveTo>
                    <a:lnTo>
                      <a:pt x="97997" y="306"/>
                    </a:lnTo>
                    <a:lnTo>
                      <a:pt x="91507" y="0"/>
                    </a:lnTo>
                    <a:lnTo>
                      <a:pt x="85471" y="2394"/>
                    </a:lnTo>
                    <a:lnTo>
                      <a:pt x="80551" y="7063"/>
                    </a:lnTo>
                    <a:lnTo>
                      <a:pt x="77411" y="13578"/>
                    </a:lnTo>
                    <a:lnTo>
                      <a:pt x="665" y="290311"/>
                    </a:lnTo>
                    <a:lnTo>
                      <a:pt x="0" y="297511"/>
                    </a:lnTo>
                    <a:lnTo>
                      <a:pt x="1811" y="304046"/>
                    </a:lnTo>
                    <a:lnTo>
                      <a:pt x="5751" y="309210"/>
                    </a:lnTo>
                    <a:lnTo>
                      <a:pt x="11472" y="312295"/>
                    </a:lnTo>
                    <a:lnTo>
                      <a:pt x="161497" y="353900"/>
                    </a:lnTo>
                    <a:lnTo>
                      <a:pt x="167995" y="354207"/>
                    </a:lnTo>
                    <a:lnTo>
                      <a:pt x="174034" y="351811"/>
                    </a:lnTo>
                    <a:lnTo>
                      <a:pt x="178951" y="347138"/>
                    </a:lnTo>
                    <a:lnTo>
                      <a:pt x="182084" y="340616"/>
                    </a:lnTo>
                    <a:lnTo>
                      <a:pt x="258830" y="63895"/>
                    </a:lnTo>
                    <a:lnTo>
                      <a:pt x="259503" y="56689"/>
                    </a:lnTo>
                    <a:lnTo>
                      <a:pt x="257694" y="50151"/>
                    </a:lnTo>
                    <a:lnTo>
                      <a:pt x="253751" y="44989"/>
                    </a:lnTo>
                    <a:lnTo>
                      <a:pt x="248023" y="41912"/>
                    </a:lnTo>
                    <a:close/>
                  </a:path>
                </a:pathLst>
              </a:custGeom>
              <a:ln w="12700">
                <a:solidFill>
                  <a:srgbClr val="48586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36"/>
              <p:cNvSpPr/>
              <p:nvPr/>
            </p:nvSpPr>
            <p:spPr>
              <a:xfrm>
                <a:off x="4330442" y="9982937"/>
                <a:ext cx="245745" cy="290195"/>
              </a:xfrm>
              <a:custGeom>
                <a:avLst/>
                <a:gdLst/>
                <a:ahLst/>
                <a:cxnLst/>
                <a:rect l="l" t="t" r="r" b="b"/>
                <a:pathLst>
                  <a:path w="245745" h="290195">
                    <a:moveTo>
                      <a:pt x="66636" y="0"/>
                    </a:moveTo>
                    <a:lnTo>
                      <a:pt x="0" y="240271"/>
                    </a:lnTo>
                    <a:lnTo>
                      <a:pt x="178993" y="289915"/>
                    </a:lnTo>
                    <a:lnTo>
                      <a:pt x="245630" y="49644"/>
                    </a:lnTo>
                    <a:lnTo>
                      <a:pt x="66636" y="0"/>
                    </a:lnTo>
                    <a:close/>
                  </a:path>
                </a:pathLst>
              </a:custGeom>
              <a:solidFill>
                <a:srgbClr val="48586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37"/>
              <p:cNvSpPr/>
              <p:nvPr/>
            </p:nvSpPr>
            <p:spPr>
              <a:xfrm>
                <a:off x="4405383" y="10254913"/>
                <a:ext cx="20320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20320">
                    <a:moveTo>
                      <a:pt x="15366" y="0"/>
                    </a:moveTo>
                    <a:lnTo>
                      <a:pt x="4432" y="0"/>
                    </a:lnTo>
                    <a:lnTo>
                      <a:pt x="0" y="4432"/>
                    </a:lnTo>
                    <a:lnTo>
                      <a:pt x="0" y="15367"/>
                    </a:lnTo>
                    <a:lnTo>
                      <a:pt x="4432" y="19799"/>
                    </a:lnTo>
                    <a:lnTo>
                      <a:pt x="15366" y="19799"/>
                    </a:lnTo>
                    <a:lnTo>
                      <a:pt x="19811" y="15367"/>
                    </a:lnTo>
                    <a:lnTo>
                      <a:pt x="19811" y="4432"/>
                    </a:lnTo>
                    <a:lnTo>
                      <a:pt x="15366" y="0"/>
                    </a:lnTo>
                    <a:close/>
                  </a:path>
                </a:pathLst>
              </a:custGeom>
              <a:solidFill>
                <a:srgbClr val="48586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39"/>
              <p:cNvSpPr/>
              <p:nvPr/>
            </p:nvSpPr>
            <p:spPr>
              <a:xfrm>
                <a:off x="4290349" y="9761400"/>
                <a:ext cx="254000" cy="412115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412115">
                    <a:moveTo>
                      <a:pt x="126720" y="0"/>
                    </a:moveTo>
                    <a:lnTo>
                      <a:pt x="77393" y="10185"/>
                    </a:lnTo>
                    <a:lnTo>
                      <a:pt x="37114" y="37960"/>
                    </a:lnTo>
                    <a:lnTo>
                      <a:pt x="9957" y="79156"/>
                    </a:lnTo>
                    <a:lnTo>
                      <a:pt x="0" y="129603"/>
                    </a:lnTo>
                    <a:lnTo>
                      <a:pt x="482" y="140760"/>
                    </a:lnTo>
                    <a:lnTo>
                      <a:pt x="11311" y="182900"/>
                    </a:lnTo>
                    <a:lnTo>
                      <a:pt x="20650" y="200406"/>
                    </a:lnTo>
                    <a:lnTo>
                      <a:pt x="126720" y="411683"/>
                    </a:lnTo>
                    <a:lnTo>
                      <a:pt x="232778" y="200406"/>
                    </a:lnTo>
                    <a:lnTo>
                      <a:pt x="236185" y="194754"/>
                    </a:lnTo>
                    <a:lnTo>
                      <a:pt x="239302" y="188915"/>
                    </a:lnTo>
                    <a:lnTo>
                      <a:pt x="251550" y="151639"/>
                    </a:lnTo>
                    <a:lnTo>
                      <a:pt x="253441" y="129603"/>
                    </a:lnTo>
                    <a:lnTo>
                      <a:pt x="243483" y="79156"/>
                    </a:lnTo>
                    <a:lnTo>
                      <a:pt x="216327" y="37960"/>
                    </a:lnTo>
                    <a:lnTo>
                      <a:pt x="176047" y="10185"/>
                    </a:lnTo>
                    <a:lnTo>
                      <a:pt x="126720" y="0"/>
                    </a:lnTo>
                    <a:close/>
                  </a:path>
                </a:pathLst>
              </a:custGeom>
              <a:solidFill>
                <a:srgbClr val="ED1C2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40"/>
              <p:cNvSpPr/>
              <p:nvPr/>
            </p:nvSpPr>
            <p:spPr>
              <a:xfrm>
                <a:off x="4290349" y="9761400"/>
                <a:ext cx="254000" cy="412115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412115">
                    <a:moveTo>
                      <a:pt x="0" y="129603"/>
                    </a:moveTo>
                    <a:lnTo>
                      <a:pt x="9957" y="79156"/>
                    </a:lnTo>
                    <a:lnTo>
                      <a:pt x="37114" y="37960"/>
                    </a:lnTo>
                    <a:lnTo>
                      <a:pt x="77393" y="10185"/>
                    </a:lnTo>
                    <a:lnTo>
                      <a:pt x="126720" y="0"/>
                    </a:lnTo>
                    <a:lnTo>
                      <a:pt x="176047" y="10185"/>
                    </a:lnTo>
                    <a:lnTo>
                      <a:pt x="216327" y="37960"/>
                    </a:lnTo>
                    <a:lnTo>
                      <a:pt x="243483" y="79156"/>
                    </a:lnTo>
                    <a:lnTo>
                      <a:pt x="253441" y="129603"/>
                    </a:lnTo>
                    <a:lnTo>
                      <a:pt x="252958" y="140760"/>
                    </a:lnTo>
                    <a:lnTo>
                      <a:pt x="242129" y="182900"/>
                    </a:lnTo>
                    <a:lnTo>
                      <a:pt x="232778" y="200406"/>
                    </a:lnTo>
                    <a:lnTo>
                      <a:pt x="126720" y="411683"/>
                    </a:lnTo>
                    <a:lnTo>
                      <a:pt x="20650" y="200406"/>
                    </a:lnTo>
                    <a:lnTo>
                      <a:pt x="17249" y="194754"/>
                    </a:lnTo>
                    <a:lnTo>
                      <a:pt x="14136" y="188915"/>
                    </a:lnTo>
                    <a:lnTo>
                      <a:pt x="1890" y="151639"/>
                    </a:lnTo>
                    <a:lnTo>
                      <a:pt x="482" y="140760"/>
                    </a:lnTo>
                    <a:lnTo>
                      <a:pt x="0" y="129603"/>
                    </a:lnTo>
                    <a:close/>
                  </a:path>
                </a:pathLst>
              </a:custGeom>
              <a:ln w="1269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41"/>
              <p:cNvSpPr/>
              <p:nvPr/>
            </p:nvSpPr>
            <p:spPr>
              <a:xfrm>
                <a:off x="4404367" y="9902624"/>
                <a:ext cx="25400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51434">
                    <a:moveTo>
                      <a:pt x="25399" y="0"/>
                    </a:moveTo>
                    <a:lnTo>
                      <a:pt x="0" y="0"/>
                    </a:lnTo>
                    <a:lnTo>
                      <a:pt x="0" y="51333"/>
                    </a:lnTo>
                    <a:lnTo>
                      <a:pt x="25399" y="51333"/>
                    </a:lnTo>
                    <a:lnTo>
                      <a:pt x="2539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42"/>
              <p:cNvSpPr/>
              <p:nvPr/>
            </p:nvSpPr>
            <p:spPr>
              <a:xfrm>
                <a:off x="4353047" y="9889931"/>
                <a:ext cx="1282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8270">
                    <a:moveTo>
                      <a:pt x="0" y="0"/>
                    </a:moveTo>
                    <a:lnTo>
                      <a:pt x="128041" y="0"/>
                    </a:lnTo>
                  </a:path>
                </a:pathLst>
              </a:custGeom>
              <a:ln w="2538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43"/>
              <p:cNvSpPr/>
              <p:nvPr/>
            </p:nvSpPr>
            <p:spPr>
              <a:xfrm>
                <a:off x="4404367" y="9825916"/>
                <a:ext cx="25400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51434">
                    <a:moveTo>
                      <a:pt x="25399" y="0"/>
                    </a:moveTo>
                    <a:lnTo>
                      <a:pt x="0" y="0"/>
                    </a:lnTo>
                    <a:lnTo>
                      <a:pt x="0" y="51320"/>
                    </a:lnTo>
                    <a:lnTo>
                      <a:pt x="25399" y="51320"/>
                    </a:lnTo>
                    <a:lnTo>
                      <a:pt x="2539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4" name="Textfeld 23"/>
          <p:cNvSpPr txBox="1"/>
          <p:nvPr/>
        </p:nvSpPr>
        <p:spPr>
          <a:xfrm>
            <a:off x="4801443" y="5847538"/>
            <a:ext cx="41197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 smtClean="0"/>
              <a:t>* per year</a:t>
            </a:r>
            <a:endParaRPr lang="de-DE" sz="900" dirty="0" smtClean="0"/>
          </a:p>
        </p:txBody>
      </p:sp>
    </p:spTree>
    <p:extLst>
      <p:ext uri="{BB962C8B-B14F-4D97-AF65-F5344CB8AC3E}">
        <p14:creationId xmlns:p14="http://schemas.microsoft.com/office/powerpoint/2010/main" val="380784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Recovered today – Reused tomorrow.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Our mission: working for the future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6</a:t>
            </a:fld>
            <a:endParaRPr lang="de-DE" dirty="0" smtClean="0"/>
          </a:p>
        </p:txBody>
      </p:sp>
      <p:sp>
        <p:nvSpPr>
          <p:cNvPr id="6" name="Vertikaler Textplatzhalter 5"/>
          <p:cNvSpPr>
            <a:spLocks noGrp="1"/>
          </p:cNvSpPr>
          <p:nvPr>
            <p:ph type="body" orient="vert" idx="1"/>
          </p:nvPr>
        </p:nvSpPr>
        <p:spPr>
          <a:noFill/>
        </p:spPr>
        <p:txBody>
          <a:bodyPr/>
          <a:lstStyle/>
          <a:p>
            <a:pPr lvl="1"/>
            <a:r>
              <a:rPr lang="en-GB" dirty="0" smtClean="0"/>
              <a:t>REMONDIS’ Lippe Plant is an excellent example of how recycling can help counter climate change </a:t>
            </a:r>
          </a:p>
          <a:p>
            <a:pPr lvl="1"/>
            <a:r>
              <a:rPr lang="en-GB" dirty="0" smtClean="0"/>
              <a:t>A study, drawn up by </a:t>
            </a:r>
            <a:r>
              <a:rPr lang="en-GB" dirty="0" err="1" smtClean="0"/>
              <a:t>Prognos</a:t>
            </a:r>
            <a:r>
              <a:rPr lang="en-GB" dirty="0" smtClean="0"/>
              <a:t> AG and the INFA Institute, has shown that the activities at the Lippe Plant reduce carbon emissions by almost half a million tonnes every year.</a:t>
            </a:r>
          </a:p>
          <a:p>
            <a:pPr lvl="1"/>
            <a:r>
              <a:rPr lang="en-GB" dirty="0" smtClean="0"/>
              <a:t>KlimaExpo.NRW, a project organised by the State Government of North Rhine-Westphalia, has named the Lippe Plant as one of the best projects to have a sustained beneficial impact on our climate</a:t>
            </a:r>
            <a:endParaRPr lang="en-GB" dirty="0"/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6086"/>
          <a:stretch/>
        </p:blipFill>
        <p:spPr/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t="17573" r="9621" b="16106"/>
          <a:stretch/>
        </p:blipFill>
        <p:spPr>
          <a:xfrm>
            <a:off x="6289860" y="5775692"/>
            <a:ext cx="1319896" cy="6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773238"/>
            <a:ext cx="11329988" cy="4601347"/>
          </a:xfr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Sustainable work that prevents bad things happening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681374" y="5472807"/>
            <a:ext cx="4480109" cy="437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dirty="0"/>
              <a:t>Every year, the </a:t>
            </a:r>
            <a:r>
              <a:rPr lang="en-US" sz="1200" dirty="0" err="1"/>
              <a:t>Lippe</a:t>
            </a:r>
            <a:r>
              <a:rPr lang="en-US" sz="1200" dirty="0"/>
              <a:t> Plant effectively offsets the carbon emissions produced by </a:t>
            </a:r>
            <a:r>
              <a:rPr lang="en-US" sz="1200" b="1" dirty="0"/>
              <a:t>80,000 passengers taking long-haul flights from Germany to Sydney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0015775" y="6453336"/>
            <a:ext cx="2522980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dirty="0" smtClean="0"/>
              <a:t>* acc. to a study by </a:t>
            </a:r>
            <a:r>
              <a:rPr lang="en-GB" sz="700" dirty="0" err="1" smtClean="0"/>
              <a:t>Prognos</a:t>
            </a:r>
            <a:r>
              <a:rPr lang="en-GB" sz="700" dirty="0" smtClean="0"/>
              <a:t> AG &amp; the INFA Institute</a:t>
            </a:r>
          </a:p>
        </p:txBody>
      </p:sp>
    </p:spTree>
    <p:extLst>
      <p:ext uri="{BB962C8B-B14F-4D97-AF65-F5344CB8AC3E}">
        <p14:creationId xmlns:p14="http://schemas.microsoft.com/office/powerpoint/2010/main" val="242878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859721"/>
              </p:ext>
            </p:extLst>
          </p:nvPr>
        </p:nvGraphicFramePr>
        <p:xfrm>
          <a:off x="441988" y="1745004"/>
          <a:ext cx="11329988" cy="47081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007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292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9023">
                <a:tc>
                  <a:txBody>
                    <a:bodyPr/>
                    <a:lstStyle/>
                    <a:p>
                      <a:r>
                        <a:rPr lang="de-DE" b="0" dirty="0" err="1" smtClean="0"/>
                        <a:t>Production</a:t>
                      </a:r>
                      <a:r>
                        <a:rPr lang="de-DE" b="0" dirty="0" smtClean="0"/>
                        <a:t> </a:t>
                      </a:r>
                      <a:r>
                        <a:rPr lang="de-DE" b="0" dirty="0" err="1" smtClean="0"/>
                        <a:t>of</a:t>
                      </a:r>
                      <a:r>
                        <a:rPr lang="de-DE" b="0" dirty="0" smtClean="0"/>
                        <a:t> </a:t>
                      </a:r>
                      <a:r>
                        <a:rPr lang="de-DE" b="0" dirty="0" err="1" smtClean="0"/>
                        <a:t>sodium</a:t>
                      </a:r>
                      <a:r>
                        <a:rPr lang="de-DE" b="0" dirty="0" smtClean="0"/>
                        <a:t> </a:t>
                      </a:r>
                      <a:r>
                        <a:rPr lang="de-DE" b="0" dirty="0" err="1" smtClean="0"/>
                        <a:t>aluminate</a:t>
                      </a:r>
                      <a:endParaRPr lang="de-DE" b="0" dirty="0" smtClean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1449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bg1"/>
                          </a:solidFill>
                        </a:rPr>
                        <a:t>Production</a:t>
                      </a:r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bg1"/>
                          </a:solidFill>
                        </a:rPr>
                        <a:t>binding</a:t>
                      </a:r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bg1"/>
                          </a:solidFill>
                        </a:rPr>
                        <a:t>agents</a:t>
                      </a:r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77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 smtClean="0">
                          <a:solidFill>
                            <a:schemeClr val="bg1"/>
                          </a:solidFill>
                        </a:rPr>
                        <a:t>WEEE recycling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ACB4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AC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2704">
                <a:tc>
                  <a:txBody>
                    <a:bodyPr/>
                    <a:lstStyle/>
                    <a:p>
                      <a:r>
                        <a:rPr lang="en-GB" noProof="0" dirty="0" smtClean="0">
                          <a:solidFill>
                            <a:schemeClr val="bg1"/>
                          </a:solidFill>
                        </a:rPr>
                        <a:t>Timber processing // </a:t>
                      </a:r>
                      <a:r>
                        <a:rPr lang="en-GB" baseline="0" noProof="0" dirty="0" smtClean="0">
                          <a:solidFill>
                            <a:schemeClr val="bg1"/>
                          </a:solidFill>
                        </a:rPr>
                        <a:t>biomass-fired power plant</a:t>
                      </a:r>
                      <a:endParaRPr lang="en-GB" noProof="0" dirty="0">
                        <a:solidFill>
                          <a:schemeClr val="bg1"/>
                        </a:solidFill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672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 smtClean="0">
                          <a:solidFill>
                            <a:schemeClr val="bg1"/>
                          </a:solidFill>
                        </a:rPr>
                        <a:t>Production of biodiesel</a:t>
                      </a:r>
                    </a:p>
                    <a:p>
                      <a:endParaRPr lang="de-DE" sz="1800" dirty="0">
                        <a:solidFill>
                          <a:schemeClr val="bg1"/>
                        </a:solidFill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9A1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0" dirty="0">
                        <a:solidFill>
                          <a:schemeClr val="bg1"/>
                        </a:solidFill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9A1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Top 5 carbon cutters at REMONDIS’ </a:t>
            </a:r>
            <a:r>
              <a:rPr lang="en-US" dirty="0" err="1"/>
              <a:t>Lippe</a:t>
            </a:r>
            <a:r>
              <a:rPr lang="en-US" dirty="0"/>
              <a:t> Plant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642579" y="4466705"/>
            <a:ext cx="6226063" cy="230832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de-DE" sz="15000" dirty="0" smtClean="0">
                <a:solidFill>
                  <a:schemeClr val="bg1"/>
                </a:solidFill>
              </a:rPr>
              <a:t>-152,000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624968" y="3208702"/>
            <a:ext cx="5394105" cy="200054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de-DE" sz="12600" dirty="0" smtClean="0">
                <a:solidFill>
                  <a:schemeClr val="bg1"/>
                </a:solidFill>
              </a:rPr>
              <a:t>-145,000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718958" y="2503899"/>
            <a:ext cx="3088987" cy="123110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de-DE" sz="8000" dirty="0" smtClean="0">
                <a:solidFill>
                  <a:schemeClr val="bg1"/>
                </a:solidFill>
              </a:rPr>
              <a:t>- 42,000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921727" y="2027469"/>
            <a:ext cx="1853071" cy="7386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de-DE" sz="4800" dirty="0" smtClean="0">
                <a:solidFill>
                  <a:schemeClr val="bg1"/>
                </a:solidFill>
              </a:rPr>
              <a:t>- 36,000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0544380" y="1677370"/>
            <a:ext cx="1235916" cy="4924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- 32,000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686111" y="6477093"/>
            <a:ext cx="210474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700" dirty="0" smtClean="0">
                <a:solidFill>
                  <a:srgbClr val="535F6A"/>
                </a:solidFill>
                <a:latin typeface="Arial Narrow" pitchFamily="34" charset="0"/>
              </a:rPr>
              <a:t>Vol. </a:t>
            </a:r>
            <a:r>
              <a:rPr lang="de-DE" sz="700" dirty="0" err="1" smtClean="0">
                <a:solidFill>
                  <a:srgbClr val="535F6A"/>
                </a:solidFill>
                <a:latin typeface="Arial Narrow" pitchFamily="34" charset="0"/>
              </a:rPr>
              <a:t>of</a:t>
            </a:r>
            <a:r>
              <a:rPr lang="de-DE" sz="700" dirty="0" smtClean="0">
                <a:solidFill>
                  <a:srgbClr val="535F6A"/>
                </a:solidFill>
                <a:latin typeface="Arial Narrow" pitchFamily="34" charset="0"/>
              </a:rPr>
              <a:t> </a:t>
            </a:r>
            <a:r>
              <a:rPr lang="de-DE" sz="700" dirty="0" err="1" smtClean="0">
                <a:solidFill>
                  <a:srgbClr val="535F6A"/>
                </a:solidFill>
                <a:latin typeface="Arial Narrow" pitchFamily="34" charset="0"/>
              </a:rPr>
              <a:t>carbon</a:t>
            </a:r>
            <a:r>
              <a:rPr lang="de-DE" sz="700" dirty="0" smtClean="0">
                <a:solidFill>
                  <a:srgbClr val="535F6A"/>
                </a:solidFill>
                <a:latin typeface="Arial Narrow" pitchFamily="34" charset="0"/>
              </a:rPr>
              <a:t> </a:t>
            </a:r>
            <a:r>
              <a:rPr lang="de-DE" sz="700" dirty="0" err="1" smtClean="0">
                <a:solidFill>
                  <a:srgbClr val="535F6A"/>
                </a:solidFill>
                <a:latin typeface="Arial Narrow" pitchFamily="34" charset="0"/>
              </a:rPr>
              <a:t>emissions</a:t>
            </a:r>
            <a:r>
              <a:rPr lang="de-DE" sz="700" dirty="0" smtClean="0">
                <a:solidFill>
                  <a:srgbClr val="535F6A"/>
                </a:solidFill>
                <a:latin typeface="Arial Narrow" pitchFamily="34" charset="0"/>
              </a:rPr>
              <a:t> </a:t>
            </a:r>
            <a:r>
              <a:rPr lang="de-DE" sz="700" dirty="0" err="1" smtClean="0">
                <a:solidFill>
                  <a:srgbClr val="535F6A"/>
                </a:solidFill>
                <a:latin typeface="Arial Narrow" pitchFamily="34" charset="0"/>
              </a:rPr>
              <a:t>cut</a:t>
            </a:r>
            <a:r>
              <a:rPr lang="de-DE" sz="700" dirty="0" smtClean="0">
                <a:solidFill>
                  <a:srgbClr val="535F6A"/>
                </a:solidFill>
                <a:latin typeface="Arial Narrow" pitchFamily="34" charset="0"/>
              </a:rPr>
              <a:t> per </a:t>
            </a:r>
            <a:r>
              <a:rPr lang="de-DE" sz="700" dirty="0" err="1" smtClean="0">
                <a:solidFill>
                  <a:srgbClr val="535F6A"/>
                </a:solidFill>
                <a:latin typeface="Arial Narrow" pitchFamily="34" charset="0"/>
              </a:rPr>
              <a:t>year</a:t>
            </a:r>
            <a:r>
              <a:rPr lang="de-DE" sz="700" dirty="0" smtClean="0">
                <a:solidFill>
                  <a:srgbClr val="535F6A"/>
                </a:solidFill>
                <a:latin typeface="Arial Narrow" pitchFamily="34" charset="0"/>
              </a:rPr>
              <a:t> in </a:t>
            </a:r>
            <a:r>
              <a:rPr lang="de-DE" sz="700" dirty="0" err="1" smtClean="0">
                <a:solidFill>
                  <a:srgbClr val="535F6A"/>
                </a:solidFill>
                <a:latin typeface="Arial Narrow" pitchFamily="34" charset="0"/>
              </a:rPr>
              <a:t>tonnes</a:t>
            </a:r>
            <a:r>
              <a:rPr lang="de-DE" sz="700" dirty="0" smtClean="0">
                <a:solidFill>
                  <a:srgbClr val="535F6A"/>
                </a:solidFill>
                <a:latin typeface="Arial Narrow" pitchFamily="34" charset="0"/>
              </a:rPr>
              <a:t> // </a:t>
            </a:r>
            <a:r>
              <a:rPr lang="de-DE" sz="700" dirty="0" err="1" smtClean="0">
                <a:solidFill>
                  <a:srgbClr val="535F6A"/>
                </a:solidFill>
                <a:latin typeface="Arial Narrow" pitchFamily="34" charset="0"/>
              </a:rPr>
              <a:t>as</a:t>
            </a:r>
            <a:r>
              <a:rPr lang="de-DE" sz="700" dirty="0" smtClean="0">
                <a:solidFill>
                  <a:srgbClr val="535F6A"/>
                </a:solidFill>
                <a:latin typeface="Arial Narrow" pitchFamily="34" charset="0"/>
              </a:rPr>
              <a:t> </a:t>
            </a:r>
            <a:r>
              <a:rPr lang="de-DE" sz="700" dirty="0" err="1" smtClean="0">
                <a:solidFill>
                  <a:srgbClr val="535F6A"/>
                </a:solidFill>
                <a:latin typeface="Arial Narrow" pitchFamily="34" charset="0"/>
              </a:rPr>
              <a:t>of</a:t>
            </a:r>
            <a:r>
              <a:rPr lang="de-DE" sz="700" dirty="0" smtClean="0">
                <a:solidFill>
                  <a:srgbClr val="535F6A"/>
                </a:solidFill>
                <a:latin typeface="Arial Narrow" pitchFamily="34" charset="0"/>
              </a:rPr>
              <a:t> 06_2016</a:t>
            </a:r>
          </a:p>
        </p:txBody>
      </p:sp>
    </p:spTree>
    <p:extLst>
      <p:ext uri="{BB962C8B-B14F-4D97-AF65-F5344CB8AC3E}">
        <p14:creationId xmlns:p14="http://schemas.microsoft.com/office/powerpoint/2010/main" val="41090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platzhalter 2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b="7365"/>
          <a:stretch>
            <a:fillRect/>
          </a:stretch>
        </p:blipFill>
        <p:spPr/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2019-07 // REMONDIS SE &amp; Co. KG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//  The Lippe Plant – A centre promoting sustainable development // The REMONDIS Group</a:t>
            </a:r>
            <a:endParaRPr lang="en-GB" dirty="0">
              <a:solidFill>
                <a:srgbClr val="E2001A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84019-1E38-41A5-ADB3-26839F45D5AE}" type="slidenum">
              <a:rPr lang="de-DE" smtClean="0"/>
              <a:pPr/>
              <a:t>9</a:t>
            </a:fld>
            <a:endParaRPr lang="de-DE" dirty="0" smtClean="0"/>
          </a:p>
        </p:txBody>
      </p:sp>
      <p:sp>
        <p:nvSpPr>
          <p:cNvPr id="7" name="Ellipse 6"/>
          <p:cNvSpPr/>
          <p:nvPr/>
        </p:nvSpPr>
        <p:spPr>
          <a:xfrm>
            <a:off x="7681270" y="5801998"/>
            <a:ext cx="360040" cy="360040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Ellipse 7"/>
          <p:cNvSpPr/>
          <p:nvPr/>
        </p:nvSpPr>
        <p:spPr>
          <a:xfrm>
            <a:off x="5854168" y="1627108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9" name="Ellipse 8"/>
          <p:cNvSpPr/>
          <p:nvPr/>
        </p:nvSpPr>
        <p:spPr>
          <a:xfrm>
            <a:off x="4767572" y="1916832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" name="Ellipse 9"/>
          <p:cNvSpPr/>
          <p:nvPr/>
        </p:nvSpPr>
        <p:spPr>
          <a:xfrm>
            <a:off x="3951763" y="2276871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1" name="Ellipse 10"/>
          <p:cNvSpPr/>
          <p:nvPr/>
        </p:nvSpPr>
        <p:spPr>
          <a:xfrm>
            <a:off x="5758276" y="2550353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2" name="Ellipse 11"/>
          <p:cNvSpPr/>
          <p:nvPr/>
        </p:nvSpPr>
        <p:spPr>
          <a:xfrm>
            <a:off x="7954910" y="4487841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3" name="Ellipse 12"/>
          <p:cNvSpPr/>
          <p:nvPr/>
        </p:nvSpPr>
        <p:spPr>
          <a:xfrm>
            <a:off x="8507910" y="3573016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4" name="Ellipse 13"/>
          <p:cNvSpPr/>
          <p:nvPr/>
        </p:nvSpPr>
        <p:spPr>
          <a:xfrm>
            <a:off x="8316214" y="2062853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5" name="Ellipse 14"/>
          <p:cNvSpPr/>
          <p:nvPr/>
        </p:nvSpPr>
        <p:spPr>
          <a:xfrm>
            <a:off x="6674368" y="3419283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6" name="Ellipse 15"/>
          <p:cNvSpPr/>
          <p:nvPr/>
        </p:nvSpPr>
        <p:spPr>
          <a:xfrm>
            <a:off x="7681270" y="1124744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7" name="Ellipse 16"/>
          <p:cNvSpPr/>
          <p:nvPr/>
        </p:nvSpPr>
        <p:spPr>
          <a:xfrm>
            <a:off x="6760768" y="1832222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8" name="Ellipse 17"/>
          <p:cNvSpPr/>
          <p:nvPr/>
        </p:nvSpPr>
        <p:spPr>
          <a:xfrm>
            <a:off x="4681172" y="2945670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9" name="Ellipse 18"/>
          <p:cNvSpPr/>
          <p:nvPr/>
        </p:nvSpPr>
        <p:spPr>
          <a:xfrm>
            <a:off x="3145259" y="2636912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0" name="Ellipse 19"/>
          <p:cNvSpPr/>
          <p:nvPr/>
        </p:nvSpPr>
        <p:spPr>
          <a:xfrm>
            <a:off x="4657427" y="4365104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Ellipse 20"/>
          <p:cNvSpPr/>
          <p:nvPr/>
        </p:nvSpPr>
        <p:spPr>
          <a:xfrm>
            <a:off x="5552110" y="4239718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Ellipse 21"/>
          <p:cNvSpPr/>
          <p:nvPr/>
        </p:nvSpPr>
        <p:spPr>
          <a:xfrm>
            <a:off x="6847168" y="5373723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Ellipse 22"/>
          <p:cNvSpPr/>
          <p:nvPr/>
        </p:nvSpPr>
        <p:spPr>
          <a:xfrm>
            <a:off x="5870998" y="6007024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Ellipse 23"/>
          <p:cNvSpPr/>
          <p:nvPr/>
        </p:nvSpPr>
        <p:spPr>
          <a:xfrm>
            <a:off x="9471240" y="2089949"/>
            <a:ext cx="172800" cy="173117"/>
          </a:xfrm>
          <a:prstGeom prst="ellipse">
            <a:avLst/>
          </a:prstGeom>
          <a:solidFill>
            <a:srgbClr val="FF0000"/>
          </a:solidFill>
          <a:ln w="28575" cap="flat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55611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M PPT Master 16zu9_4_17 de_en">
  <a:themeElements>
    <a:clrScheme name="Remondis (29.09.2016)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CACB4"/>
      </a:accent1>
      <a:accent2>
        <a:srgbClr val="015491"/>
      </a:accent2>
      <a:accent3>
        <a:srgbClr val="F08A00"/>
      </a:accent3>
      <a:accent4>
        <a:srgbClr val="A3CFE4"/>
      </a:accent4>
      <a:accent5>
        <a:srgbClr val="6D257B"/>
      </a:accent5>
      <a:accent6>
        <a:srgbClr val="B40B1A"/>
      </a:accent6>
      <a:hlink>
        <a:srgbClr val="000000"/>
      </a:hlink>
      <a:folHlink>
        <a:srgbClr val="000000"/>
      </a:folHlink>
    </a:clrScheme>
    <a:fontScheme name="Remondi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7D8D9"/>
        </a:solidFill>
        <a:ln w="12700" cap="flat">
          <a:noFill/>
          <a:miter lim="800000"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393A4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REM Dunkelgrün">
      <a:srgbClr val="3C581A"/>
    </a:custClr>
    <a:custClr name="REM Grün Recycling">
      <a:srgbClr val="6F9A18"/>
    </a:custClr>
    <a:custClr name="REM Orange">
      <a:srgbClr val="F08A00"/>
    </a:custClr>
    <a:custClr name="REM Dunkelrot">
      <a:srgbClr val="B40B1A"/>
    </a:custClr>
    <a:custClr name="REM Violett">
      <a:srgbClr val="6D257B"/>
    </a:custClr>
    <a:custClr name="REM Blau Wasser">
      <a:srgbClr val="015491"/>
    </a:custClr>
    <a:custClr name="REM Hellblau">
      <a:srgbClr val="A3CFE4"/>
    </a:custClr>
    <a:custClr name="REM Tuerkis">
      <a:srgbClr val="3CACB4"/>
    </a:custClr>
    <a:custClr name="REM Dunkelgrau">
      <a:srgbClr val="535F6A"/>
    </a:custClr>
    <a:custClr name="REM Anthrazit">
      <a:srgbClr val="393A42"/>
    </a:custClr>
    <a:custClr name="REM Dunkelgrün 20%">
      <a:srgbClr val="637948"/>
    </a:custClr>
    <a:custClr name="REM Grün Recycling 20%">
      <a:srgbClr val="8CAE46"/>
    </a:custClr>
    <a:custClr name="REM Orange 20%">
      <a:srgbClr val="F3A133"/>
    </a:custClr>
    <a:custClr name="REM Dunkelrot 20%">
      <a:srgbClr val="C33C48"/>
    </a:custClr>
    <a:custClr name="REM Violett 20%">
      <a:srgbClr val="914489"/>
    </a:custClr>
    <a:custClr name="REM Blau Wasser 20%">
      <a:srgbClr val="3476A7"/>
    </a:custClr>
    <a:custClr name="REM Hellblau 20%">
      <a:srgbClr val="B5D9E9"/>
    </a:custClr>
    <a:custClr name="REM Tuerkis 20%">
      <a:srgbClr val="63BDC3"/>
    </a:custClr>
    <a:custClr name="REM Dunkelgrau 20%">
      <a:srgbClr val="757F88"/>
    </a:custClr>
    <a:custClr name="REM Anthrazit 20%">
      <a:srgbClr val="616168"/>
    </a:custClr>
    <a:custClr name="REM Dunkelgrün 50%">
      <a:srgbClr val="9DAB8C"/>
    </a:custClr>
    <a:custClr name="REM Grün Recycling 50%">
      <a:srgbClr val="B7CC8B"/>
    </a:custClr>
    <a:custClr name="REM Orange 50%">
      <a:srgbClr val="F7C47F"/>
    </a:custClr>
    <a:custClr name="REM Dunkelrot 50%">
      <a:srgbClr val="D9858C"/>
    </a:custClr>
    <a:custClr name="REM Violett 50%">
      <a:srgbClr val="BA8AB5"/>
    </a:custClr>
    <a:custClr name="REM Blau Wasser 50%">
      <a:srgbClr val="80A9C8"/>
    </a:custClr>
    <a:custClr name="REM Hellblau 50%">
      <a:srgbClr val="D1E7F1"/>
    </a:custClr>
    <a:custClr name="REM Tuerkis 50%">
      <a:srgbClr val="9DD5D9"/>
    </a:custClr>
    <a:custClr name="REM Dunkelgrau 50%">
      <a:srgbClr val="A9AFB4"/>
    </a:custClr>
    <a:custClr name="REM Anthrazit 50%">
      <a:srgbClr val="9C9CA0"/>
    </a:custClr>
    <a:custClr name="REM Dunkelgrün 80%">
      <a:srgbClr val="D8DED1"/>
    </a:custClr>
    <a:custClr name="REM Grün Recycling 80%">
      <a:srgbClr val="E2EBD1"/>
    </a:custClr>
    <a:custClr name="REM Orange 80%">
      <a:srgbClr val="FCE8CC"/>
    </a:custClr>
    <a:custClr name="REM Dunkelrot 80%">
      <a:srgbClr val="F0CED1"/>
    </a:custClr>
    <a:custClr name="REM Violett 80%">
      <a:srgbClr val="E3D0E2"/>
    </a:custClr>
    <a:custClr name="REM Blau Wasser 80%">
      <a:srgbClr val="CCDDE9"/>
    </a:custClr>
    <a:custClr name="REM Hellblau 80%">
      <a:srgbClr val="EDF5FA"/>
    </a:custClr>
    <a:custClr name="REM Tuerkis 80%">
      <a:srgbClr val="D8EEF0"/>
    </a:custClr>
    <a:custClr name="REM Dunkelgrau 80%">
      <a:srgbClr val="DDDFE1"/>
    </a:custClr>
    <a:custClr name="REM Anthrazit 80%">
      <a:srgbClr val="D7D8D9"/>
    </a:custClr>
    <a:custClr name="REMONDIS Rot">
      <a:srgbClr val="E2001A"/>
    </a:custClr>
    <a:custClr name="REM Service Gelb">
      <a:srgbClr val="FAB700"/>
    </a:custClr>
    <a:custClr name="REM Service Gelb 80%">
      <a:srgbClr val="FCD15C"/>
    </a:custClr>
    <a:custClr name="REM Service Gelb 50%">
      <a:srgbClr val="FDE299"/>
    </a:custClr>
    <a:custClr name="REM Service Gelb 20%">
      <a:srgbClr val="FEF3D6"/>
    </a:custClr>
  </a:custClrLst>
  <a:extLst>
    <a:ext uri="{05A4C25C-085E-4340-85A3-A5531E510DB2}">
      <thm15:themeFamily xmlns="" xmlns:thm15="http://schemas.microsoft.com/office/thememl/2012/main" name="PPT_REMONDIS_16x9_01.potx" id="{C79F281F-9E0D-4F9B-982B-4A6EFD4F2A1A}" vid="{ED7AA2CD-1FC3-45AD-B35C-CD12F5CA9AB4}"/>
    </a:ext>
  </a:extLst>
</a:theme>
</file>

<file path=ppt/theme/theme2.xml><?xml version="1.0" encoding="utf-8"?>
<a:theme xmlns:a="http://schemas.openxmlformats.org/drawingml/2006/main" name="PowerPoint Master REMONDIS English">
  <a:themeElements>
    <a:clrScheme name="Remondis (29.09.2016)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CACB4"/>
      </a:accent1>
      <a:accent2>
        <a:srgbClr val="015491"/>
      </a:accent2>
      <a:accent3>
        <a:srgbClr val="F08A00"/>
      </a:accent3>
      <a:accent4>
        <a:srgbClr val="A3CFE4"/>
      </a:accent4>
      <a:accent5>
        <a:srgbClr val="6D257B"/>
      </a:accent5>
      <a:accent6>
        <a:srgbClr val="B40B1A"/>
      </a:accent6>
      <a:hlink>
        <a:srgbClr val="000000"/>
      </a:hlink>
      <a:folHlink>
        <a:srgbClr val="000000"/>
      </a:folHlink>
    </a:clrScheme>
    <a:fontScheme name="Remondi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7D8D9"/>
        </a:solidFill>
        <a:ln w="12700" cap="flat">
          <a:noFill/>
          <a:miter lim="800000"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393A4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REM Dunkelgrün">
      <a:srgbClr val="3C581A"/>
    </a:custClr>
    <a:custClr name="REM Grün Recycling">
      <a:srgbClr val="6F9A18"/>
    </a:custClr>
    <a:custClr name="REM Orange">
      <a:srgbClr val="F08A00"/>
    </a:custClr>
    <a:custClr name="REM Dunkelrot">
      <a:srgbClr val="B40B1A"/>
    </a:custClr>
    <a:custClr name="REM Violett">
      <a:srgbClr val="6D257B"/>
    </a:custClr>
    <a:custClr name="REM Blau Wasser">
      <a:srgbClr val="015491"/>
    </a:custClr>
    <a:custClr name="REM Hellblau">
      <a:srgbClr val="A3CFE4"/>
    </a:custClr>
    <a:custClr name="REM Tuerkis">
      <a:srgbClr val="3CACB4"/>
    </a:custClr>
    <a:custClr name="REM Dunkelgrau">
      <a:srgbClr val="535F6A"/>
    </a:custClr>
    <a:custClr name="REM Anthrazit">
      <a:srgbClr val="393A42"/>
    </a:custClr>
    <a:custClr name="REM Dunkelgrün 20%">
      <a:srgbClr val="637948"/>
    </a:custClr>
    <a:custClr name="REM Grün Recycling 20%">
      <a:srgbClr val="8CAE46"/>
    </a:custClr>
    <a:custClr name="REM Orange 20%">
      <a:srgbClr val="F3A133"/>
    </a:custClr>
    <a:custClr name="REM Dunkelrot 20%">
      <a:srgbClr val="C33C48"/>
    </a:custClr>
    <a:custClr name="REM Violett 20%">
      <a:srgbClr val="914489"/>
    </a:custClr>
    <a:custClr name="REM Blau Wasser 20%">
      <a:srgbClr val="3476A7"/>
    </a:custClr>
    <a:custClr name="REM Hellblau 20%">
      <a:srgbClr val="B5D9E9"/>
    </a:custClr>
    <a:custClr name="REM Tuerkis 20%">
      <a:srgbClr val="63BDC3"/>
    </a:custClr>
    <a:custClr name="REM Dunkelgrau 20%">
      <a:srgbClr val="757F88"/>
    </a:custClr>
    <a:custClr name="REM Anthrazit 20%">
      <a:srgbClr val="616168"/>
    </a:custClr>
    <a:custClr name="REM Dunkelgrün 50%">
      <a:srgbClr val="9DAB8C"/>
    </a:custClr>
    <a:custClr name="REM Grün Recycling 50%">
      <a:srgbClr val="B7CC8B"/>
    </a:custClr>
    <a:custClr name="REM Orange 50%">
      <a:srgbClr val="F7C47F"/>
    </a:custClr>
    <a:custClr name="REM Dunkelrot 50%">
      <a:srgbClr val="D9858C"/>
    </a:custClr>
    <a:custClr name="REM Violett 50%">
      <a:srgbClr val="BA8AB5"/>
    </a:custClr>
    <a:custClr name="REM Blau Wasser 50%">
      <a:srgbClr val="80A9C8"/>
    </a:custClr>
    <a:custClr name="REM Hellblau 50%">
      <a:srgbClr val="D1E7F1"/>
    </a:custClr>
    <a:custClr name="REM Tuerkis 50%">
      <a:srgbClr val="9DD5D9"/>
    </a:custClr>
    <a:custClr name="REM Dunkelgrau 50%">
      <a:srgbClr val="A9AFB4"/>
    </a:custClr>
    <a:custClr name="REM Anthrazit 50%">
      <a:srgbClr val="9C9CA0"/>
    </a:custClr>
    <a:custClr name="REM Dunkelgrün 80%">
      <a:srgbClr val="D8DED1"/>
    </a:custClr>
    <a:custClr name="REM Grün Recycling 80%">
      <a:srgbClr val="E2EBD1"/>
    </a:custClr>
    <a:custClr name="REM Orange 80%">
      <a:srgbClr val="FCE8CC"/>
    </a:custClr>
    <a:custClr name="REM Dunkelrot 80%">
      <a:srgbClr val="F0CED1"/>
    </a:custClr>
    <a:custClr name="REM Violett 80%">
      <a:srgbClr val="E3D0E2"/>
    </a:custClr>
    <a:custClr name="REM Blau Wasser 80%">
      <a:srgbClr val="CCDDE9"/>
    </a:custClr>
    <a:custClr name="REM Hellblau 80%">
      <a:srgbClr val="EDF5FA"/>
    </a:custClr>
    <a:custClr name="REM Tuerkis 80%">
      <a:srgbClr val="D8EEF0"/>
    </a:custClr>
    <a:custClr name="REM Dunkelgrau 80%">
      <a:srgbClr val="DDDFE1"/>
    </a:custClr>
    <a:custClr name="REM Anthrazit 80%">
      <a:srgbClr val="D7D8D9"/>
    </a:custClr>
    <a:custClr name="REMONDIS Rot">
      <a:srgbClr val="E2001A"/>
    </a:custClr>
    <a:custClr name="REM Service Gelb">
      <a:srgbClr val="FAB700"/>
    </a:custClr>
    <a:custClr name="REM Service Gelb 80%">
      <a:srgbClr val="FCD15C"/>
    </a:custClr>
    <a:custClr name="REM Service Gelb 50%">
      <a:srgbClr val="FDE299"/>
    </a:custClr>
    <a:custClr name="REM Service Gelb 20%">
      <a:srgbClr val="FEF3D6"/>
    </a:custClr>
  </a:custClrLst>
  <a:extLst>
    <a:ext uri="{05A4C25C-085E-4340-85A3-A5531E510DB2}">
      <thm15:themeFamily xmlns="" xmlns:thm15="http://schemas.microsoft.com/office/thememl/2012/main" name="PPT_REMONDIS_16x9_01.potx" id="{C79F281F-9E0D-4F9B-982B-4A6EFD4F2A1A}" vid="{ED7AA2CD-1FC3-45AD-B35C-CD12F5CA9AB4}"/>
    </a:ext>
  </a:extLst>
</a:theme>
</file>

<file path=ppt/theme/theme3.xml><?xml version="1.0" encoding="utf-8"?>
<a:theme xmlns:a="http://schemas.openxmlformats.org/drawingml/2006/main" name="Larissa">
  <a:themeElements>
    <a:clrScheme name="Remondis (30.08.2016)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5491"/>
      </a:accent1>
      <a:accent2>
        <a:srgbClr val="6F9A18"/>
      </a:accent2>
      <a:accent3>
        <a:srgbClr val="3CACB4"/>
      </a:accent3>
      <a:accent4>
        <a:srgbClr val="535F6A"/>
      </a:accent4>
      <a:accent5>
        <a:srgbClr val="393A42"/>
      </a:accent5>
      <a:accent6>
        <a:srgbClr val="FAB700"/>
      </a:accent6>
      <a:hlink>
        <a:srgbClr val="000000"/>
      </a:hlink>
      <a:folHlink>
        <a:srgbClr val="000000"/>
      </a:folHlink>
    </a:clrScheme>
    <a:fontScheme name="Remondi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Remondis (30.08.2016)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5491"/>
      </a:accent1>
      <a:accent2>
        <a:srgbClr val="6F9A18"/>
      </a:accent2>
      <a:accent3>
        <a:srgbClr val="3CACB4"/>
      </a:accent3>
      <a:accent4>
        <a:srgbClr val="535F6A"/>
      </a:accent4>
      <a:accent5>
        <a:srgbClr val="393A42"/>
      </a:accent5>
      <a:accent6>
        <a:srgbClr val="FAB700"/>
      </a:accent6>
      <a:hlink>
        <a:srgbClr val="000000"/>
      </a:hlink>
      <a:folHlink>
        <a:srgbClr val="000000"/>
      </a:folHlink>
    </a:clrScheme>
    <a:fontScheme name="Remondi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REM PPT Master 16zu9_4_17 de_en</Template>
  <TotalTime>0</TotalTime>
  <Words>1888</Words>
  <Application>Microsoft Office PowerPoint</Application>
  <PresentationFormat>Benutzerdefiniert</PresentationFormat>
  <Paragraphs>335</Paragraphs>
  <Slides>26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28" baseType="lpstr">
      <vt:lpstr>REM PPT Master 16zu9_4_17 de_en</vt:lpstr>
      <vt:lpstr>PowerPoint Master REMONDIS English</vt:lpstr>
      <vt:lpstr>REMONDIS’ Lippe Plant. The home of recycled raw materials</vt:lpstr>
      <vt:lpstr>PowerPoint-Präsentation</vt:lpstr>
      <vt:lpstr>The Group: Four divisions offering specialised services and products.</vt:lpstr>
      <vt:lpstr>PowerPoint-Präsentation</vt:lpstr>
      <vt:lpstr>A site steeped in tradition. With a great future ahead of it</vt:lpstr>
      <vt:lpstr>Recovered today – Reused tomorrow. Our mission: working for the future</vt:lpstr>
      <vt:lpstr>Sustainable work that prevents bad things happening</vt:lpstr>
      <vt:lpstr>The Top 5 carbon cutters at REMONDIS’ Lippe Plant</vt:lpstr>
      <vt:lpstr>PowerPoint-Präsentation</vt:lpstr>
      <vt:lpstr>A recycling centre with a perfect infrastructure</vt:lpstr>
      <vt:lpstr>04 Metal slag processing</vt:lpstr>
      <vt:lpstr>05 Disposal of high risk animal by-products</vt:lpstr>
      <vt:lpstr>06 Treatment of organic waste (incl. earthworks)</vt:lpstr>
      <vt:lpstr>07 Production of biodiesel</vt:lpstr>
      <vt:lpstr>08 Production of binding agents</vt:lpstr>
      <vt:lpstr>09 Production of sodium aluminate</vt:lpstr>
      <vt:lpstr>10 Production of white minerals</vt:lpstr>
      <vt:lpstr>11 Fluidised-bed power station</vt:lpstr>
      <vt:lpstr>12 Transfer centre for medical waste</vt:lpstr>
      <vt:lpstr>13 Timber processing &amp; biomass-fired power plant</vt:lpstr>
      <vt:lpstr>14 Plastics recycling</vt:lpstr>
      <vt:lpstr>15 Second-use battery storage unit</vt:lpstr>
      <vt:lpstr>16 Umwelt Control Labor</vt:lpstr>
      <vt:lpstr>17 WEEE recycling</vt:lpstr>
      <vt:lpstr>Working together for the greater good. Synergies at the Lippe Plant </vt:lpstr>
      <vt:lpstr>Are there any questions?</vt:lpstr>
    </vt:vector>
  </TitlesOfParts>
  <Company>REMONDIS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REMONDIS Lippewerk. Zuhause des Rohstoffrecyclings</dc:title>
  <dc:creator>Petra Seyfert</dc:creator>
  <cp:lastModifiedBy>Petra Seyfert</cp:lastModifiedBy>
  <cp:revision>209</cp:revision>
  <cp:lastPrinted>2019-04-29T11:24:00Z</cp:lastPrinted>
  <dcterms:created xsi:type="dcterms:W3CDTF">2019-04-23T13:23:38Z</dcterms:created>
  <dcterms:modified xsi:type="dcterms:W3CDTF">2019-07-04T08:12:42Z</dcterms:modified>
</cp:coreProperties>
</file>